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685" r:id="rId5"/>
    <p:sldMasterId id="2147483672" r:id="rId6"/>
  </p:sldMasterIdLst>
  <p:notesMasterIdLst>
    <p:notesMasterId r:id="rId76"/>
  </p:notesMasterIdLst>
  <p:sldIdLst>
    <p:sldId id="256" r:id="rId7"/>
    <p:sldId id="332" r:id="rId8"/>
    <p:sldId id="349" r:id="rId9"/>
    <p:sldId id="351" r:id="rId10"/>
    <p:sldId id="352" r:id="rId11"/>
    <p:sldId id="337" r:id="rId12"/>
    <p:sldId id="339" r:id="rId13"/>
    <p:sldId id="342" r:id="rId14"/>
    <p:sldId id="343" r:id="rId15"/>
    <p:sldId id="328" r:id="rId16"/>
    <p:sldId id="329" r:id="rId17"/>
    <p:sldId id="344" r:id="rId18"/>
    <p:sldId id="345" r:id="rId19"/>
    <p:sldId id="346" r:id="rId20"/>
    <p:sldId id="330" r:id="rId21"/>
    <p:sldId id="331" r:id="rId22"/>
    <p:sldId id="350" r:id="rId23"/>
    <p:sldId id="325" r:id="rId24"/>
    <p:sldId id="291" r:id="rId25"/>
    <p:sldId id="259" r:id="rId26"/>
    <p:sldId id="296" r:id="rId27"/>
    <p:sldId id="297" r:id="rId28"/>
    <p:sldId id="267" r:id="rId29"/>
    <p:sldId id="333" r:id="rId30"/>
    <p:sldId id="334" r:id="rId31"/>
    <p:sldId id="273" r:id="rId32"/>
    <p:sldId id="335" r:id="rId33"/>
    <p:sldId id="268" r:id="rId34"/>
    <p:sldId id="269" r:id="rId35"/>
    <p:sldId id="270" r:id="rId36"/>
    <p:sldId id="274" r:id="rId37"/>
    <p:sldId id="275" r:id="rId38"/>
    <p:sldId id="276" r:id="rId39"/>
    <p:sldId id="277" r:id="rId40"/>
    <p:sldId id="279" r:id="rId41"/>
    <p:sldId id="280" r:id="rId42"/>
    <p:sldId id="281" r:id="rId43"/>
    <p:sldId id="282" r:id="rId44"/>
    <p:sldId id="283" r:id="rId45"/>
    <p:sldId id="284" r:id="rId46"/>
    <p:sldId id="285" r:id="rId47"/>
    <p:sldId id="286" r:id="rId48"/>
    <p:sldId id="288" r:id="rId49"/>
    <p:sldId id="336" r:id="rId50"/>
    <p:sldId id="289" r:id="rId51"/>
    <p:sldId id="290" r:id="rId52"/>
    <p:sldId id="293" r:id="rId53"/>
    <p:sldId id="294" r:id="rId54"/>
    <p:sldId id="295"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56A1"/>
    <a:srgbClr val="68A3EA"/>
    <a:srgbClr val="165C96"/>
    <a:srgbClr val="1967A7"/>
    <a:srgbClr val="1A6B88"/>
    <a:srgbClr val="2596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65CD15-C0AE-4A5A-AAE7-3288D717612B}" v="490" dt="2023-11-09T21:27:45.2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varScale="1">
        <p:scale>
          <a:sx n="59" d="100"/>
          <a:sy n="59" d="100"/>
        </p:scale>
        <p:origin x="964" y="5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C7CB13-7665-4314-8C53-A5D061732419}" type="doc">
      <dgm:prSet loTypeId="urn:microsoft.com/office/officeart/2005/8/layout/hierarchy3" loCatId="hierarchy" qsTypeId="urn:microsoft.com/office/officeart/2005/8/quickstyle/simple3" qsCatId="simple" csTypeId="urn:microsoft.com/office/officeart/2005/8/colors/accent5_2" csCatId="accent5" phldr="1"/>
      <dgm:spPr/>
      <dgm:t>
        <a:bodyPr/>
        <a:lstStyle/>
        <a:p>
          <a:endParaRPr lang="en-IN"/>
        </a:p>
      </dgm:t>
    </dgm:pt>
    <dgm:pt modelId="{1EF76926-33E5-4A27-975E-4715E1B38230}">
      <dgm:prSet phldrT="[Text]"/>
      <dgm:spPr>
        <a:effectLst>
          <a:glow rad="63500">
            <a:schemeClr val="accent1">
              <a:satMod val="175000"/>
              <a:alpha val="40000"/>
            </a:schemeClr>
          </a:glow>
        </a:effectLst>
      </dgm:spPr>
      <dgm:t>
        <a:bodyPr/>
        <a:lstStyle/>
        <a:p>
          <a:r>
            <a:rPr lang="en-IN" dirty="0"/>
            <a:t>Evidences</a:t>
          </a:r>
        </a:p>
      </dgm:t>
    </dgm:pt>
    <dgm:pt modelId="{DDA14675-8DAD-4EE6-BBB4-FCEBF5F23409}" type="parTrans" cxnId="{24FD6199-35B8-4D7D-B1CC-CBCF19A7DECD}">
      <dgm:prSet/>
      <dgm:spPr/>
      <dgm:t>
        <a:bodyPr/>
        <a:lstStyle/>
        <a:p>
          <a:endParaRPr lang="en-IN"/>
        </a:p>
      </dgm:t>
    </dgm:pt>
    <dgm:pt modelId="{E3F5AA1F-9A5F-4F00-91A9-BE7B90DC7365}" type="sibTrans" cxnId="{24FD6199-35B8-4D7D-B1CC-CBCF19A7DECD}">
      <dgm:prSet/>
      <dgm:spPr/>
      <dgm:t>
        <a:bodyPr/>
        <a:lstStyle/>
        <a:p>
          <a:endParaRPr lang="en-IN"/>
        </a:p>
      </dgm:t>
    </dgm:pt>
    <dgm:pt modelId="{927E9361-F0EC-4623-BBF0-09435C07D926}">
      <dgm:prSet phldrT="[Text]"/>
      <dgm:spPr/>
      <dgm:t>
        <a:bodyPr/>
        <a:lstStyle/>
        <a:p>
          <a:r>
            <a:rPr lang="en-IN" dirty="0"/>
            <a:t>Astronomical Evidences</a:t>
          </a:r>
        </a:p>
      </dgm:t>
    </dgm:pt>
    <dgm:pt modelId="{7E8B4ECB-B996-4F4F-B8D1-2FEC55135D0F}" type="parTrans" cxnId="{65B2DE03-F8E8-4182-816B-1A51B04BEE39}">
      <dgm:prSet/>
      <dgm:spPr/>
      <dgm:t>
        <a:bodyPr/>
        <a:lstStyle/>
        <a:p>
          <a:endParaRPr lang="en-IN"/>
        </a:p>
      </dgm:t>
    </dgm:pt>
    <dgm:pt modelId="{86401D21-1B66-4E50-8A0E-E0BA3705F107}" type="sibTrans" cxnId="{65B2DE03-F8E8-4182-816B-1A51B04BEE39}">
      <dgm:prSet/>
      <dgm:spPr/>
      <dgm:t>
        <a:bodyPr/>
        <a:lstStyle/>
        <a:p>
          <a:endParaRPr lang="en-IN"/>
        </a:p>
      </dgm:t>
    </dgm:pt>
    <dgm:pt modelId="{D7F0F2C8-4372-4149-A311-D1E47A61090C}">
      <dgm:prSet phldrT="[Text]"/>
      <dgm:spPr/>
      <dgm:t>
        <a:bodyPr/>
        <a:lstStyle/>
        <a:p>
          <a:r>
            <a:rPr lang="en-IN" dirty="0"/>
            <a:t>Rotational Curves of Spiral Galaxies</a:t>
          </a:r>
        </a:p>
      </dgm:t>
    </dgm:pt>
    <dgm:pt modelId="{A9FDF1D4-D01D-45CD-A7C5-F287CAE67094}" type="parTrans" cxnId="{3DCE32B5-E023-4B6F-9C49-806E802F0795}">
      <dgm:prSet/>
      <dgm:spPr/>
      <dgm:t>
        <a:bodyPr/>
        <a:lstStyle/>
        <a:p>
          <a:endParaRPr lang="en-IN"/>
        </a:p>
      </dgm:t>
    </dgm:pt>
    <dgm:pt modelId="{82C3D9D7-032F-40BD-A7EE-D434E88C4975}" type="sibTrans" cxnId="{3DCE32B5-E023-4B6F-9C49-806E802F0795}">
      <dgm:prSet/>
      <dgm:spPr/>
      <dgm:t>
        <a:bodyPr/>
        <a:lstStyle/>
        <a:p>
          <a:endParaRPr lang="en-IN"/>
        </a:p>
      </dgm:t>
    </dgm:pt>
    <dgm:pt modelId="{B85A6986-4335-4707-940E-4DC9A5D73ACC}">
      <dgm:prSet phldrT="[Text]"/>
      <dgm:spPr/>
      <dgm:t>
        <a:bodyPr/>
        <a:lstStyle/>
        <a:p>
          <a:r>
            <a:rPr lang="en-IN" dirty="0"/>
            <a:t>Gravitational Lensing</a:t>
          </a:r>
        </a:p>
      </dgm:t>
    </dgm:pt>
    <dgm:pt modelId="{0BB575AE-CFD8-4226-9950-2B71154ED27B}" type="parTrans" cxnId="{33849F0C-0B5A-4B5D-8953-1CFA399C11C6}">
      <dgm:prSet/>
      <dgm:spPr/>
      <dgm:t>
        <a:bodyPr/>
        <a:lstStyle/>
        <a:p>
          <a:endParaRPr lang="en-IN"/>
        </a:p>
      </dgm:t>
    </dgm:pt>
    <dgm:pt modelId="{9A1DD1BC-3EE4-4A5D-B77D-3AB591F6C1F8}" type="sibTrans" cxnId="{33849F0C-0B5A-4B5D-8953-1CFA399C11C6}">
      <dgm:prSet/>
      <dgm:spPr/>
      <dgm:t>
        <a:bodyPr/>
        <a:lstStyle/>
        <a:p>
          <a:endParaRPr lang="en-IN"/>
        </a:p>
      </dgm:t>
    </dgm:pt>
    <dgm:pt modelId="{BC690AAB-89D4-49A3-9335-31F4CAB3F613}">
      <dgm:prSet phldrT="[Text]"/>
      <dgm:spPr/>
      <dgm:t>
        <a:bodyPr/>
        <a:lstStyle/>
        <a:p>
          <a:r>
            <a:rPr lang="en-IN"/>
            <a:t>Cosmological Evidences</a:t>
          </a:r>
          <a:endParaRPr lang="en-IN" dirty="0"/>
        </a:p>
      </dgm:t>
    </dgm:pt>
    <dgm:pt modelId="{9A65913B-D8C7-4D06-A412-BD7641420249}" type="parTrans" cxnId="{7EA7BBB9-9CAA-41C4-89C7-35772366A8AA}">
      <dgm:prSet/>
      <dgm:spPr/>
      <dgm:t>
        <a:bodyPr/>
        <a:lstStyle/>
        <a:p>
          <a:endParaRPr lang="en-IN"/>
        </a:p>
      </dgm:t>
    </dgm:pt>
    <dgm:pt modelId="{63C6DBBB-7631-4A35-B6AA-AC2363EC8F93}" type="sibTrans" cxnId="{7EA7BBB9-9CAA-41C4-89C7-35772366A8AA}">
      <dgm:prSet/>
      <dgm:spPr/>
      <dgm:t>
        <a:bodyPr/>
        <a:lstStyle/>
        <a:p>
          <a:endParaRPr lang="en-IN"/>
        </a:p>
      </dgm:t>
    </dgm:pt>
    <dgm:pt modelId="{44BEE0E7-B88A-4007-A738-0DB53E7D95CE}">
      <dgm:prSet phldrT="[Text]"/>
      <dgm:spPr/>
      <dgm:t>
        <a:bodyPr/>
        <a:lstStyle/>
        <a:p>
          <a:r>
            <a:rPr lang="en-IN" dirty="0"/>
            <a:t>CMB</a:t>
          </a:r>
        </a:p>
      </dgm:t>
    </dgm:pt>
    <dgm:pt modelId="{3AC78208-3E78-4954-9303-E484DB2EC24E}" type="parTrans" cxnId="{3F46F230-39AE-4285-A0BD-A98B0B37A827}">
      <dgm:prSet/>
      <dgm:spPr/>
      <dgm:t>
        <a:bodyPr/>
        <a:lstStyle/>
        <a:p>
          <a:endParaRPr lang="en-IN"/>
        </a:p>
      </dgm:t>
    </dgm:pt>
    <dgm:pt modelId="{79A69318-B4D4-4236-B9C4-59A221920D2B}" type="sibTrans" cxnId="{3F46F230-39AE-4285-A0BD-A98B0B37A827}">
      <dgm:prSet/>
      <dgm:spPr/>
      <dgm:t>
        <a:bodyPr/>
        <a:lstStyle/>
        <a:p>
          <a:endParaRPr lang="en-IN"/>
        </a:p>
      </dgm:t>
    </dgm:pt>
    <dgm:pt modelId="{D0B8005F-C771-4B10-96E0-8F3A136A2504}" type="pres">
      <dgm:prSet presAssocID="{A9C7CB13-7665-4314-8C53-A5D061732419}" presName="diagram" presStyleCnt="0">
        <dgm:presLayoutVars>
          <dgm:chPref val="1"/>
          <dgm:dir/>
          <dgm:animOne val="branch"/>
          <dgm:animLvl val="lvl"/>
          <dgm:resizeHandles/>
        </dgm:presLayoutVars>
      </dgm:prSet>
      <dgm:spPr/>
    </dgm:pt>
    <dgm:pt modelId="{A3C08164-CD75-4263-81E7-8C58B7211FBA}" type="pres">
      <dgm:prSet presAssocID="{1EF76926-33E5-4A27-975E-4715E1B38230}" presName="root" presStyleCnt="0"/>
      <dgm:spPr/>
    </dgm:pt>
    <dgm:pt modelId="{2A130837-4BA3-4D3E-98DE-966E25DDB533}" type="pres">
      <dgm:prSet presAssocID="{1EF76926-33E5-4A27-975E-4715E1B38230}" presName="rootComposite" presStyleCnt="0"/>
      <dgm:spPr/>
    </dgm:pt>
    <dgm:pt modelId="{3F369E49-FBE1-4A78-B783-04C707B3F375}" type="pres">
      <dgm:prSet presAssocID="{1EF76926-33E5-4A27-975E-4715E1B38230}" presName="rootText" presStyleLbl="node1" presStyleIdx="0" presStyleCnt="1" custScaleX="88804" custScaleY="54601"/>
      <dgm:spPr/>
    </dgm:pt>
    <dgm:pt modelId="{6BC658AF-84A4-4AC4-BD72-6EB9D0A23F3B}" type="pres">
      <dgm:prSet presAssocID="{1EF76926-33E5-4A27-975E-4715E1B38230}" presName="rootConnector" presStyleLbl="node1" presStyleIdx="0" presStyleCnt="1"/>
      <dgm:spPr/>
    </dgm:pt>
    <dgm:pt modelId="{775D421B-E520-4A1E-95B9-70E309896386}" type="pres">
      <dgm:prSet presAssocID="{1EF76926-33E5-4A27-975E-4715E1B38230}" presName="childShape" presStyleCnt="0"/>
      <dgm:spPr/>
    </dgm:pt>
    <dgm:pt modelId="{39840DF4-7290-41C8-86EA-908056FDE024}" type="pres">
      <dgm:prSet presAssocID="{7E8B4ECB-B996-4F4F-B8D1-2FEC55135D0F}" presName="Name13" presStyleLbl="parChTrans1D2" presStyleIdx="0" presStyleCnt="2"/>
      <dgm:spPr/>
    </dgm:pt>
    <dgm:pt modelId="{F9F24EBD-F541-46BF-A8E0-5DE272EE0D88}" type="pres">
      <dgm:prSet presAssocID="{927E9361-F0EC-4623-BBF0-09435C07D926}" presName="childText" presStyleLbl="bgAcc1" presStyleIdx="0" presStyleCnt="2">
        <dgm:presLayoutVars>
          <dgm:bulletEnabled val="1"/>
        </dgm:presLayoutVars>
      </dgm:prSet>
      <dgm:spPr/>
    </dgm:pt>
    <dgm:pt modelId="{AD1835A4-7609-4E4B-8EA6-EF2BAC5A1696}" type="pres">
      <dgm:prSet presAssocID="{9A65913B-D8C7-4D06-A412-BD7641420249}" presName="Name13" presStyleLbl="parChTrans1D2" presStyleIdx="1" presStyleCnt="2"/>
      <dgm:spPr/>
    </dgm:pt>
    <dgm:pt modelId="{EDA4812B-7C7D-4DA9-AF1A-53E98D60E19D}" type="pres">
      <dgm:prSet presAssocID="{BC690AAB-89D4-49A3-9335-31F4CAB3F613}" presName="childText" presStyleLbl="bgAcc1" presStyleIdx="1" presStyleCnt="2">
        <dgm:presLayoutVars>
          <dgm:bulletEnabled val="1"/>
        </dgm:presLayoutVars>
      </dgm:prSet>
      <dgm:spPr/>
    </dgm:pt>
  </dgm:ptLst>
  <dgm:cxnLst>
    <dgm:cxn modelId="{65B2DE03-F8E8-4182-816B-1A51B04BEE39}" srcId="{1EF76926-33E5-4A27-975E-4715E1B38230}" destId="{927E9361-F0EC-4623-BBF0-09435C07D926}" srcOrd="0" destOrd="0" parTransId="{7E8B4ECB-B996-4F4F-B8D1-2FEC55135D0F}" sibTransId="{86401D21-1B66-4E50-8A0E-E0BA3705F107}"/>
    <dgm:cxn modelId="{33849F0C-0B5A-4B5D-8953-1CFA399C11C6}" srcId="{927E9361-F0EC-4623-BBF0-09435C07D926}" destId="{B85A6986-4335-4707-940E-4DC9A5D73ACC}" srcOrd="1" destOrd="0" parTransId="{0BB575AE-CFD8-4226-9950-2B71154ED27B}" sibTransId="{9A1DD1BC-3EE4-4A5D-B77D-3AB591F6C1F8}"/>
    <dgm:cxn modelId="{B6E25416-4CD7-45A1-A40F-1AB2051BFAE2}" type="presOf" srcId="{1EF76926-33E5-4A27-975E-4715E1B38230}" destId="{6BC658AF-84A4-4AC4-BD72-6EB9D0A23F3B}" srcOrd="1" destOrd="0" presId="urn:microsoft.com/office/officeart/2005/8/layout/hierarchy3"/>
    <dgm:cxn modelId="{75C41B2A-D246-45CE-AAA4-5C710AEB7AD5}" type="presOf" srcId="{D7F0F2C8-4372-4149-A311-D1E47A61090C}" destId="{F9F24EBD-F541-46BF-A8E0-5DE272EE0D88}" srcOrd="0" destOrd="1" presId="urn:microsoft.com/office/officeart/2005/8/layout/hierarchy3"/>
    <dgm:cxn modelId="{3F46F230-39AE-4285-A0BD-A98B0B37A827}" srcId="{BC690AAB-89D4-49A3-9335-31F4CAB3F613}" destId="{44BEE0E7-B88A-4007-A738-0DB53E7D95CE}" srcOrd="0" destOrd="0" parTransId="{3AC78208-3E78-4954-9303-E484DB2EC24E}" sibTransId="{79A69318-B4D4-4236-B9C4-59A221920D2B}"/>
    <dgm:cxn modelId="{1ACDD635-E3D7-4967-B9E9-9A7E32FF4710}" type="presOf" srcId="{7E8B4ECB-B996-4F4F-B8D1-2FEC55135D0F}" destId="{39840DF4-7290-41C8-86EA-908056FDE024}" srcOrd="0" destOrd="0" presId="urn:microsoft.com/office/officeart/2005/8/layout/hierarchy3"/>
    <dgm:cxn modelId="{1606934C-30FE-4EC2-B351-E3FEBC706986}" type="presOf" srcId="{927E9361-F0EC-4623-BBF0-09435C07D926}" destId="{F9F24EBD-F541-46BF-A8E0-5DE272EE0D88}" srcOrd="0" destOrd="0" presId="urn:microsoft.com/office/officeart/2005/8/layout/hierarchy3"/>
    <dgm:cxn modelId="{113B4D6F-CCA2-49BD-987B-D91F73FE4DAC}" type="presOf" srcId="{A9C7CB13-7665-4314-8C53-A5D061732419}" destId="{D0B8005F-C771-4B10-96E0-8F3A136A2504}" srcOrd="0" destOrd="0" presId="urn:microsoft.com/office/officeart/2005/8/layout/hierarchy3"/>
    <dgm:cxn modelId="{8BF09F81-823F-4EFD-915A-1841701FCE8D}" type="presOf" srcId="{B85A6986-4335-4707-940E-4DC9A5D73ACC}" destId="{F9F24EBD-F541-46BF-A8E0-5DE272EE0D88}" srcOrd="0" destOrd="2" presId="urn:microsoft.com/office/officeart/2005/8/layout/hierarchy3"/>
    <dgm:cxn modelId="{9D4E978F-666E-4D35-98F7-7FAEDF30B116}" type="presOf" srcId="{BC690AAB-89D4-49A3-9335-31F4CAB3F613}" destId="{EDA4812B-7C7D-4DA9-AF1A-53E98D60E19D}" srcOrd="0" destOrd="0" presId="urn:microsoft.com/office/officeart/2005/8/layout/hierarchy3"/>
    <dgm:cxn modelId="{24FD6199-35B8-4D7D-B1CC-CBCF19A7DECD}" srcId="{A9C7CB13-7665-4314-8C53-A5D061732419}" destId="{1EF76926-33E5-4A27-975E-4715E1B38230}" srcOrd="0" destOrd="0" parTransId="{DDA14675-8DAD-4EE6-BBB4-FCEBF5F23409}" sibTransId="{E3F5AA1F-9A5F-4F00-91A9-BE7B90DC7365}"/>
    <dgm:cxn modelId="{F4656EAB-78FC-484F-BC83-80FDCC138904}" type="presOf" srcId="{1EF76926-33E5-4A27-975E-4715E1B38230}" destId="{3F369E49-FBE1-4A78-B783-04C707B3F375}" srcOrd="0" destOrd="0" presId="urn:microsoft.com/office/officeart/2005/8/layout/hierarchy3"/>
    <dgm:cxn modelId="{B6DFF6B3-4FC4-428E-B795-087822918B03}" type="presOf" srcId="{44BEE0E7-B88A-4007-A738-0DB53E7D95CE}" destId="{EDA4812B-7C7D-4DA9-AF1A-53E98D60E19D}" srcOrd="0" destOrd="1" presId="urn:microsoft.com/office/officeart/2005/8/layout/hierarchy3"/>
    <dgm:cxn modelId="{3DCE32B5-E023-4B6F-9C49-806E802F0795}" srcId="{927E9361-F0EC-4623-BBF0-09435C07D926}" destId="{D7F0F2C8-4372-4149-A311-D1E47A61090C}" srcOrd="0" destOrd="0" parTransId="{A9FDF1D4-D01D-45CD-A7C5-F287CAE67094}" sibTransId="{82C3D9D7-032F-40BD-A7EE-D434E88C4975}"/>
    <dgm:cxn modelId="{7EA7BBB9-9CAA-41C4-89C7-35772366A8AA}" srcId="{1EF76926-33E5-4A27-975E-4715E1B38230}" destId="{BC690AAB-89D4-49A3-9335-31F4CAB3F613}" srcOrd="1" destOrd="0" parTransId="{9A65913B-D8C7-4D06-A412-BD7641420249}" sibTransId="{63C6DBBB-7631-4A35-B6AA-AC2363EC8F93}"/>
    <dgm:cxn modelId="{0767EEF6-1A99-43C7-AB12-BD81B05CB6B8}" type="presOf" srcId="{9A65913B-D8C7-4D06-A412-BD7641420249}" destId="{AD1835A4-7609-4E4B-8EA6-EF2BAC5A1696}" srcOrd="0" destOrd="0" presId="urn:microsoft.com/office/officeart/2005/8/layout/hierarchy3"/>
    <dgm:cxn modelId="{0F3415B3-711C-44DD-A659-440827105ACE}" type="presParOf" srcId="{D0B8005F-C771-4B10-96E0-8F3A136A2504}" destId="{A3C08164-CD75-4263-81E7-8C58B7211FBA}" srcOrd="0" destOrd="0" presId="urn:microsoft.com/office/officeart/2005/8/layout/hierarchy3"/>
    <dgm:cxn modelId="{A5A3A610-D1D1-4D97-95D9-57D2BD8114EE}" type="presParOf" srcId="{A3C08164-CD75-4263-81E7-8C58B7211FBA}" destId="{2A130837-4BA3-4D3E-98DE-966E25DDB533}" srcOrd="0" destOrd="0" presId="urn:microsoft.com/office/officeart/2005/8/layout/hierarchy3"/>
    <dgm:cxn modelId="{6C369BD2-E8E8-4D00-A05F-9161BA14CCB0}" type="presParOf" srcId="{2A130837-4BA3-4D3E-98DE-966E25DDB533}" destId="{3F369E49-FBE1-4A78-B783-04C707B3F375}" srcOrd="0" destOrd="0" presId="urn:microsoft.com/office/officeart/2005/8/layout/hierarchy3"/>
    <dgm:cxn modelId="{A3939B45-9988-4D0D-8ECA-0766BE302AED}" type="presParOf" srcId="{2A130837-4BA3-4D3E-98DE-966E25DDB533}" destId="{6BC658AF-84A4-4AC4-BD72-6EB9D0A23F3B}" srcOrd="1" destOrd="0" presId="urn:microsoft.com/office/officeart/2005/8/layout/hierarchy3"/>
    <dgm:cxn modelId="{4308C924-B950-47B6-85C3-C73F0F4CA2B4}" type="presParOf" srcId="{A3C08164-CD75-4263-81E7-8C58B7211FBA}" destId="{775D421B-E520-4A1E-95B9-70E309896386}" srcOrd="1" destOrd="0" presId="urn:microsoft.com/office/officeart/2005/8/layout/hierarchy3"/>
    <dgm:cxn modelId="{AC5EC1B9-7280-42C7-89DC-853D2498B718}" type="presParOf" srcId="{775D421B-E520-4A1E-95B9-70E309896386}" destId="{39840DF4-7290-41C8-86EA-908056FDE024}" srcOrd="0" destOrd="0" presId="urn:microsoft.com/office/officeart/2005/8/layout/hierarchy3"/>
    <dgm:cxn modelId="{3BD4F826-2E84-4D85-8B1A-96CEC349DEE0}" type="presParOf" srcId="{775D421B-E520-4A1E-95B9-70E309896386}" destId="{F9F24EBD-F541-46BF-A8E0-5DE272EE0D88}" srcOrd="1" destOrd="0" presId="urn:microsoft.com/office/officeart/2005/8/layout/hierarchy3"/>
    <dgm:cxn modelId="{88A75F49-3819-4B2A-A780-60AD3211C889}" type="presParOf" srcId="{775D421B-E520-4A1E-95B9-70E309896386}" destId="{AD1835A4-7609-4E4B-8EA6-EF2BAC5A1696}" srcOrd="2" destOrd="0" presId="urn:microsoft.com/office/officeart/2005/8/layout/hierarchy3"/>
    <dgm:cxn modelId="{FDABB0D0-5333-47B9-A53E-20E01C67987F}" type="presParOf" srcId="{775D421B-E520-4A1E-95B9-70E309896386}" destId="{EDA4812B-7C7D-4DA9-AF1A-53E98D60E19D}"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9C7CB13-7665-4314-8C53-A5D06173241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1EF76926-33E5-4A27-975E-4715E1B38230}">
      <dgm:prSet phldrT="[Text]"/>
      <dgm:spPr/>
      <dgm:t>
        <a:bodyPr/>
        <a:lstStyle/>
        <a:p>
          <a:r>
            <a:rPr lang="en-IN" dirty="0"/>
            <a:t>Evidences of Dark Matter</a:t>
          </a:r>
        </a:p>
      </dgm:t>
    </dgm:pt>
    <dgm:pt modelId="{DDA14675-8DAD-4EE6-BBB4-FCEBF5F23409}" type="parTrans" cxnId="{24FD6199-35B8-4D7D-B1CC-CBCF19A7DECD}">
      <dgm:prSet/>
      <dgm:spPr/>
      <dgm:t>
        <a:bodyPr/>
        <a:lstStyle/>
        <a:p>
          <a:endParaRPr lang="en-IN"/>
        </a:p>
      </dgm:t>
    </dgm:pt>
    <dgm:pt modelId="{E3F5AA1F-9A5F-4F00-91A9-BE7B90DC7365}" type="sibTrans" cxnId="{24FD6199-35B8-4D7D-B1CC-CBCF19A7DECD}">
      <dgm:prSet/>
      <dgm:spPr/>
      <dgm:t>
        <a:bodyPr/>
        <a:lstStyle/>
        <a:p>
          <a:endParaRPr lang="en-IN"/>
        </a:p>
      </dgm:t>
    </dgm:pt>
    <dgm:pt modelId="{927E9361-F0EC-4623-BBF0-09435C07D926}">
      <dgm:prSet phldrT="[Text]"/>
      <dgm:spPr/>
      <dgm:t>
        <a:bodyPr/>
        <a:lstStyle/>
        <a:p>
          <a:r>
            <a:rPr lang="en-IN" dirty="0"/>
            <a:t>Astronomical Evidences</a:t>
          </a:r>
        </a:p>
      </dgm:t>
    </dgm:pt>
    <dgm:pt modelId="{7E8B4ECB-B996-4F4F-B8D1-2FEC55135D0F}" type="parTrans" cxnId="{65B2DE03-F8E8-4182-816B-1A51B04BEE39}">
      <dgm:prSet/>
      <dgm:spPr/>
      <dgm:t>
        <a:bodyPr/>
        <a:lstStyle/>
        <a:p>
          <a:endParaRPr lang="en-IN"/>
        </a:p>
      </dgm:t>
    </dgm:pt>
    <dgm:pt modelId="{86401D21-1B66-4E50-8A0E-E0BA3705F107}" type="sibTrans" cxnId="{65B2DE03-F8E8-4182-816B-1A51B04BEE39}">
      <dgm:prSet/>
      <dgm:spPr/>
      <dgm:t>
        <a:bodyPr/>
        <a:lstStyle/>
        <a:p>
          <a:endParaRPr lang="en-IN"/>
        </a:p>
      </dgm:t>
    </dgm:pt>
    <dgm:pt modelId="{D7F0F2C8-4372-4149-A311-D1E47A61090C}">
      <dgm:prSet phldrT="[Text]"/>
      <dgm:spPr>
        <a:ln w="38100">
          <a:solidFill>
            <a:srgbClr val="FF0000"/>
          </a:solidFill>
        </a:ln>
      </dgm:spPr>
      <dgm:t>
        <a:bodyPr/>
        <a:lstStyle/>
        <a:p>
          <a:r>
            <a:rPr lang="en-IN" dirty="0"/>
            <a:t>Rotational Curves of Spiral Galaxies</a:t>
          </a:r>
        </a:p>
      </dgm:t>
    </dgm:pt>
    <dgm:pt modelId="{A9FDF1D4-D01D-45CD-A7C5-F287CAE67094}" type="parTrans" cxnId="{3DCE32B5-E023-4B6F-9C49-806E802F0795}">
      <dgm:prSet/>
      <dgm:spPr/>
      <dgm:t>
        <a:bodyPr/>
        <a:lstStyle/>
        <a:p>
          <a:endParaRPr lang="en-IN"/>
        </a:p>
      </dgm:t>
    </dgm:pt>
    <dgm:pt modelId="{82C3D9D7-032F-40BD-A7EE-D434E88C4975}" type="sibTrans" cxnId="{3DCE32B5-E023-4B6F-9C49-806E802F0795}">
      <dgm:prSet/>
      <dgm:spPr/>
      <dgm:t>
        <a:bodyPr/>
        <a:lstStyle/>
        <a:p>
          <a:endParaRPr lang="en-IN"/>
        </a:p>
      </dgm:t>
    </dgm:pt>
    <dgm:pt modelId="{B85A6986-4335-4707-940E-4DC9A5D73ACC}">
      <dgm:prSet phldrT="[Text]"/>
      <dgm:spPr/>
      <dgm:t>
        <a:bodyPr/>
        <a:lstStyle/>
        <a:p>
          <a:r>
            <a:rPr lang="en-IN" dirty="0"/>
            <a:t>Gravitational Lensing</a:t>
          </a:r>
        </a:p>
      </dgm:t>
    </dgm:pt>
    <dgm:pt modelId="{0BB575AE-CFD8-4226-9950-2B71154ED27B}" type="parTrans" cxnId="{33849F0C-0B5A-4B5D-8953-1CFA399C11C6}">
      <dgm:prSet/>
      <dgm:spPr/>
      <dgm:t>
        <a:bodyPr/>
        <a:lstStyle/>
        <a:p>
          <a:endParaRPr lang="en-IN"/>
        </a:p>
      </dgm:t>
    </dgm:pt>
    <dgm:pt modelId="{9A1DD1BC-3EE4-4A5D-B77D-3AB591F6C1F8}" type="sibTrans" cxnId="{33849F0C-0B5A-4B5D-8953-1CFA399C11C6}">
      <dgm:prSet/>
      <dgm:spPr/>
      <dgm:t>
        <a:bodyPr/>
        <a:lstStyle/>
        <a:p>
          <a:endParaRPr lang="en-IN"/>
        </a:p>
      </dgm:t>
    </dgm:pt>
    <dgm:pt modelId="{BC690AAB-89D4-49A3-9335-31F4CAB3F613}">
      <dgm:prSet phldrT="[Text]"/>
      <dgm:spPr/>
      <dgm:t>
        <a:bodyPr/>
        <a:lstStyle/>
        <a:p>
          <a:r>
            <a:rPr lang="en-IN"/>
            <a:t>Cosmological Evidences</a:t>
          </a:r>
          <a:endParaRPr lang="en-IN" dirty="0"/>
        </a:p>
      </dgm:t>
    </dgm:pt>
    <dgm:pt modelId="{9A65913B-D8C7-4D06-A412-BD7641420249}" type="parTrans" cxnId="{7EA7BBB9-9CAA-41C4-89C7-35772366A8AA}">
      <dgm:prSet/>
      <dgm:spPr/>
      <dgm:t>
        <a:bodyPr/>
        <a:lstStyle/>
        <a:p>
          <a:endParaRPr lang="en-IN"/>
        </a:p>
      </dgm:t>
    </dgm:pt>
    <dgm:pt modelId="{63C6DBBB-7631-4A35-B6AA-AC2363EC8F93}" type="sibTrans" cxnId="{7EA7BBB9-9CAA-41C4-89C7-35772366A8AA}">
      <dgm:prSet/>
      <dgm:spPr/>
      <dgm:t>
        <a:bodyPr/>
        <a:lstStyle/>
        <a:p>
          <a:endParaRPr lang="en-IN"/>
        </a:p>
      </dgm:t>
    </dgm:pt>
    <dgm:pt modelId="{44BEE0E7-B88A-4007-A738-0DB53E7D95CE}">
      <dgm:prSet phldrT="[Text]"/>
      <dgm:spPr/>
      <dgm:t>
        <a:bodyPr/>
        <a:lstStyle/>
        <a:p>
          <a:r>
            <a:rPr lang="en-IN" dirty="0"/>
            <a:t>CMB</a:t>
          </a:r>
        </a:p>
      </dgm:t>
    </dgm:pt>
    <dgm:pt modelId="{3AC78208-3E78-4954-9303-E484DB2EC24E}" type="parTrans" cxnId="{3F46F230-39AE-4285-A0BD-A98B0B37A827}">
      <dgm:prSet/>
      <dgm:spPr/>
      <dgm:t>
        <a:bodyPr/>
        <a:lstStyle/>
        <a:p>
          <a:endParaRPr lang="en-IN"/>
        </a:p>
      </dgm:t>
    </dgm:pt>
    <dgm:pt modelId="{79A69318-B4D4-4236-B9C4-59A221920D2B}" type="sibTrans" cxnId="{3F46F230-39AE-4285-A0BD-A98B0B37A827}">
      <dgm:prSet/>
      <dgm:spPr/>
      <dgm:t>
        <a:bodyPr/>
        <a:lstStyle/>
        <a:p>
          <a:endParaRPr lang="en-IN"/>
        </a:p>
      </dgm:t>
    </dgm:pt>
    <dgm:pt modelId="{2DB1504A-3195-4FCD-A6A3-5E3AD931473C}" type="pres">
      <dgm:prSet presAssocID="{A9C7CB13-7665-4314-8C53-A5D061732419}" presName="hierChild1" presStyleCnt="0">
        <dgm:presLayoutVars>
          <dgm:orgChart val="1"/>
          <dgm:chPref val="1"/>
          <dgm:dir/>
          <dgm:animOne val="branch"/>
          <dgm:animLvl val="lvl"/>
          <dgm:resizeHandles/>
        </dgm:presLayoutVars>
      </dgm:prSet>
      <dgm:spPr/>
    </dgm:pt>
    <dgm:pt modelId="{6A13666D-CCE2-49AB-A3E4-8A6B5AE25227}" type="pres">
      <dgm:prSet presAssocID="{1EF76926-33E5-4A27-975E-4715E1B38230}" presName="hierRoot1" presStyleCnt="0">
        <dgm:presLayoutVars>
          <dgm:hierBranch val="init"/>
        </dgm:presLayoutVars>
      </dgm:prSet>
      <dgm:spPr/>
    </dgm:pt>
    <dgm:pt modelId="{E95C813F-3991-43E8-BC6D-6A5B44C65120}" type="pres">
      <dgm:prSet presAssocID="{1EF76926-33E5-4A27-975E-4715E1B38230}" presName="rootComposite1" presStyleCnt="0"/>
      <dgm:spPr/>
    </dgm:pt>
    <dgm:pt modelId="{5426D916-6272-4AFB-8B3C-1F90A3DF7B62}" type="pres">
      <dgm:prSet presAssocID="{1EF76926-33E5-4A27-975E-4715E1B38230}" presName="rootText1" presStyleLbl="node0" presStyleIdx="0" presStyleCnt="1" custScaleX="173161">
        <dgm:presLayoutVars>
          <dgm:chPref val="3"/>
        </dgm:presLayoutVars>
      </dgm:prSet>
      <dgm:spPr/>
    </dgm:pt>
    <dgm:pt modelId="{F63DB7FD-5605-4889-8359-D786015235C8}" type="pres">
      <dgm:prSet presAssocID="{1EF76926-33E5-4A27-975E-4715E1B38230}" presName="rootConnector1" presStyleLbl="node1" presStyleIdx="0" presStyleCnt="0"/>
      <dgm:spPr/>
    </dgm:pt>
    <dgm:pt modelId="{1FE43799-06D2-4336-B266-DFA4FEE95E62}" type="pres">
      <dgm:prSet presAssocID="{1EF76926-33E5-4A27-975E-4715E1B38230}" presName="hierChild2" presStyleCnt="0"/>
      <dgm:spPr/>
    </dgm:pt>
    <dgm:pt modelId="{E33F13D9-6207-469A-B1FE-377028B46F51}" type="pres">
      <dgm:prSet presAssocID="{7E8B4ECB-B996-4F4F-B8D1-2FEC55135D0F}" presName="Name37" presStyleLbl="parChTrans1D2" presStyleIdx="0" presStyleCnt="2"/>
      <dgm:spPr/>
    </dgm:pt>
    <dgm:pt modelId="{536103AC-2A1C-4988-96A5-185D3F6FC0F6}" type="pres">
      <dgm:prSet presAssocID="{927E9361-F0EC-4623-BBF0-09435C07D926}" presName="hierRoot2" presStyleCnt="0">
        <dgm:presLayoutVars>
          <dgm:hierBranch val="init"/>
        </dgm:presLayoutVars>
      </dgm:prSet>
      <dgm:spPr/>
    </dgm:pt>
    <dgm:pt modelId="{7184D832-E395-4534-8C35-BBD1F4A70ABE}" type="pres">
      <dgm:prSet presAssocID="{927E9361-F0EC-4623-BBF0-09435C07D926}" presName="rootComposite" presStyleCnt="0"/>
      <dgm:spPr/>
    </dgm:pt>
    <dgm:pt modelId="{D44BADA5-8259-45FF-B858-895DACACDF3C}" type="pres">
      <dgm:prSet presAssocID="{927E9361-F0EC-4623-BBF0-09435C07D926}" presName="rootText" presStyleLbl="node2" presStyleIdx="0" presStyleCnt="2" custScaleX="121000" custLinFactX="-4539" custLinFactNeighborX="-100000" custLinFactNeighborY="-7644">
        <dgm:presLayoutVars>
          <dgm:chPref val="3"/>
        </dgm:presLayoutVars>
      </dgm:prSet>
      <dgm:spPr/>
    </dgm:pt>
    <dgm:pt modelId="{650A0685-3428-4F24-AE79-E35127F35242}" type="pres">
      <dgm:prSet presAssocID="{927E9361-F0EC-4623-BBF0-09435C07D926}" presName="rootConnector" presStyleLbl="node2" presStyleIdx="0" presStyleCnt="2"/>
      <dgm:spPr/>
    </dgm:pt>
    <dgm:pt modelId="{3A623C1C-4567-4579-AE86-807F69DFEA96}" type="pres">
      <dgm:prSet presAssocID="{927E9361-F0EC-4623-BBF0-09435C07D926}" presName="hierChild4" presStyleCnt="0"/>
      <dgm:spPr/>
    </dgm:pt>
    <dgm:pt modelId="{2E704C75-3EBA-4708-9ACB-6313D8C5B866}" type="pres">
      <dgm:prSet presAssocID="{A9FDF1D4-D01D-45CD-A7C5-F287CAE67094}" presName="Name37" presStyleLbl="parChTrans1D3" presStyleIdx="0" presStyleCnt="3"/>
      <dgm:spPr/>
    </dgm:pt>
    <dgm:pt modelId="{382825FF-D3A2-40A1-8098-BB4DC1B13092}" type="pres">
      <dgm:prSet presAssocID="{D7F0F2C8-4372-4149-A311-D1E47A61090C}" presName="hierRoot2" presStyleCnt="0">
        <dgm:presLayoutVars>
          <dgm:hierBranch val="init"/>
        </dgm:presLayoutVars>
      </dgm:prSet>
      <dgm:spPr/>
    </dgm:pt>
    <dgm:pt modelId="{93649756-105B-4BE7-9694-9E87CBE83D2E}" type="pres">
      <dgm:prSet presAssocID="{D7F0F2C8-4372-4149-A311-D1E47A61090C}" presName="rootComposite" presStyleCnt="0"/>
      <dgm:spPr/>
    </dgm:pt>
    <dgm:pt modelId="{85190427-3A10-4F6A-8E4F-93FD79A84A54}" type="pres">
      <dgm:prSet presAssocID="{D7F0F2C8-4372-4149-A311-D1E47A61090C}" presName="rootText" presStyleLbl="node3" presStyleIdx="0" presStyleCnt="3" custLinFactNeighborX="-70490" custLinFactNeighborY="1422">
        <dgm:presLayoutVars>
          <dgm:chPref val="3"/>
        </dgm:presLayoutVars>
      </dgm:prSet>
      <dgm:spPr/>
    </dgm:pt>
    <dgm:pt modelId="{6C25B8AC-ECD1-4C39-B5F1-F7C8B020F51A}" type="pres">
      <dgm:prSet presAssocID="{D7F0F2C8-4372-4149-A311-D1E47A61090C}" presName="rootConnector" presStyleLbl="node3" presStyleIdx="0" presStyleCnt="3"/>
      <dgm:spPr/>
    </dgm:pt>
    <dgm:pt modelId="{284E950E-C7FB-4299-B14E-A58B1D6CE707}" type="pres">
      <dgm:prSet presAssocID="{D7F0F2C8-4372-4149-A311-D1E47A61090C}" presName="hierChild4" presStyleCnt="0"/>
      <dgm:spPr/>
    </dgm:pt>
    <dgm:pt modelId="{90897E86-EF36-41EB-8EAB-293357D35C9A}" type="pres">
      <dgm:prSet presAssocID="{D7F0F2C8-4372-4149-A311-D1E47A61090C}" presName="hierChild5" presStyleCnt="0"/>
      <dgm:spPr/>
    </dgm:pt>
    <dgm:pt modelId="{39CB793F-ED1E-41DB-890F-DCDED4BD83CF}" type="pres">
      <dgm:prSet presAssocID="{0BB575AE-CFD8-4226-9950-2B71154ED27B}" presName="Name37" presStyleLbl="parChTrans1D3" presStyleIdx="1" presStyleCnt="3"/>
      <dgm:spPr/>
    </dgm:pt>
    <dgm:pt modelId="{A52A86BA-F19E-4231-8D92-5090E3D81F21}" type="pres">
      <dgm:prSet presAssocID="{B85A6986-4335-4707-940E-4DC9A5D73ACC}" presName="hierRoot2" presStyleCnt="0">
        <dgm:presLayoutVars>
          <dgm:hierBranch val="init"/>
        </dgm:presLayoutVars>
      </dgm:prSet>
      <dgm:spPr/>
    </dgm:pt>
    <dgm:pt modelId="{3A74BE0C-2017-4F22-8DE0-D58627B1D0F1}" type="pres">
      <dgm:prSet presAssocID="{B85A6986-4335-4707-940E-4DC9A5D73ACC}" presName="rootComposite" presStyleCnt="0"/>
      <dgm:spPr/>
    </dgm:pt>
    <dgm:pt modelId="{081765B3-52FD-48E5-BEC8-D35A3FE87062}" type="pres">
      <dgm:prSet presAssocID="{B85A6986-4335-4707-940E-4DC9A5D73ACC}" presName="rootText" presStyleLbl="node3" presStyleIdx="1" presStyleCnt="3" custLinFactNeighborX="-70490" custLinFactNeighborY="-12801">
        <dgm:presLayoutVars>
          <dgm:chPref val="3"/>
        </dgm:presLayoutVars>
      </dgm:prSet>
      <dgm:spPr/>
    </dgm:pt>
    <dgm:pt modelId="{62EC9D81-49AF-4BEA-A2FC-C22B204171D6}" type="pres">
      <dgm:prSet presAssocID="{B85A6986-4335-4707-940E-4DC9A5D73ACC}" presName="rootConnector" presStyleLbl="node3" presStyleIdx="1" presStyleCnt="3"/>
      <dgm:spPr/>
    </dgm:pt>
    <dgm:pt modelId="{BF9D871A-91CD-425C-B9C5-510E79AF7C85}" type="pres">
      <dgm:prSet presAssocID="{B85A6986-4335-4707-940E-4DC9A5D73ACC}" presName="hierChild4" presStyleCnt="0"/>
      <dgm:spPr/>
    </dgm:pt>
    <dgm:pt modelId="{C2E74D4D-51BE-4B08-B670-595C6F4CAEB4}" type="pres">
      <dgm:prSet presAssocID="{B85A6986-4335-4707-940E-4DC9A5D73ACC}" presName="hierChild5" presStyleCnt="0"/>
      <dgm:spPr/>
    </dgm:pt>
    <dgm:pt modelId="{96A0261F-3DFA-4C22-9CF4-DEE902DAD672}" type="pres">
      <dgm:prSet presAssocID="{927E9361-F0EC-4623-BBF0-09435C07D926}" presName="hierChild5" presStyleCnt="0"/>
      <dgm:spPr/>
    </dgm:pt>
    <dgm:pt modelId="{5EDE47A3-CB03-438C-A1E0-6A1A14D961E5}" type="pres">
      <dgm:prSet presAssocID="{9A65913B-D8C7-4D06-A412-BD7641420249}" presName="Name37" presStyleLbl="parChTrans1D2" presStyleIdx="1" presStyleCnt="2"/>
      <dgm:spPr/>
    </dgm:pt>
    <dgm:pt modelId="{43F55A84-A3FE-4E61-9A77-5BCDA82BC701}" type="pres">
      <dgm:prSet presAssocID="{BC690AAB-89D4-49A3-9335-31F4CAB3F613}" presName="hierRoot2" presStyleCnt="0">
        <dgm:presLayoutVars>
          <dgm:hierBranch val="init"/>
        </dgm:presLayoutVars>
      </dgm:prSet>
      <dgm:spPr/>
    </dgm:pt>
    <dgm:pt modelId="{7098738D-8D32-4309-811B-905820FE5E4F}" type="pres">
      <dgm:prSet presAssocID="{BC690AAB-89D4-49A3-9335-31F4CAB3F613}" presName="rootComposite" presStyleCnt="0"/>
      <dgm:spPr/>
    </dgm:pt>
    <dgm:pt modelId="{64F16D54-9038-4448-B519-BC0F4648C70C}" type="pres">
      <dgm:prSet presAssocID="{BC690AAB-89D4-49A3-9335-31F4CAB3F613}" presName="rootText" presStyleLbl="node2" presStyleIdx="1" presStyleCnt="2" custLinFactNeighborX="87777" custLinFactNeighborY="-7644">
        <dgm:presLayoutVars>
          <dgm:chPref val="3"/>
        </dgm:presLayoutVars>
      </dgm:prSet>
      <dgm:spPr/>
    </dgm:pt>
    <dgm:pt modelId="{F6AB4E70-282A-46B5-8B3E-A016B42E0807}" type="pres">
      <dgm:prSet presAssocID="{BC690AAB-89D4-49A3-9335-31F4CAB3F613}" presName="rootConnector" presStyleLbl="node2" presStyleIdx="1" presStyleCnt="2"/>
      <dgm:spPr/>
    </dgm:pt>
    <dgm:pt modelId="{9F078E2E-A785-4A63-87F3-BC89B37E53A2}" type="pres">
      <dgm:prSet presAssocID="{BC690AAB-89D4-49A3-9335-31F4CAB3F613}" presName="hierChild4" presStyleCnt="0"/>
      <dgm:spPr/>
    </dgm:pt>
    <dgm:pt modelId="{D0FBF550-DDF8-40F9-8CAD-59657A6F851D}" type="pres">
      <dgm:prSet presAssocID="{3AC78208-3E78-4954-9303-E484DB2EC24E}" presName="Name37" presStyleLbl="parChTrans1D3" presStyleIdx="2" presStyleCnt="3"/>
      <dgm:spPr/>
    </dgm:pt>
    <dgm:pt modelId="{73573852-B3C8-45E2-AC75-291F1B6220D5}" type="pres">
      <dgm:prSet presAssocID="{44BEE0E7-B88A-4007-A738-0DB53E7D95CE}" presName="hierRoot2" presStyleCnt="0">
        <dgm:presLayoutVars>
          <dgm:hierBranch val="init"/>
        </dgm:presLayoutVars>
      </dgm:prSet>
      <dgm:spPr/>
    </dgm:pt>
    <dgm:pt modelId="{D3608C40-BF7B-4704-AC08-8EDA9701E1C7}" type="pres">
      <dgm:prSet presAssocID="{44BEE0E7-B88A-4007-A738-0DB53E7D95CE}" presName="rootComposite" presStyleCnt="0"/>
      <dgm:spPr/>
    </dgm:pt>
    <dgm:pt modelId="{32121F39-F2D2-4F58-B9BA-923DFED48122}" type="pres">
      <dgm:prSet presAssocID="{44BEE0E7-B88A-4007-A738-0DB53E7D95CE}" presName="rootText" presStyleLbl="node3" presStyleIdx="2" presStyleCnt="3" custLinFactNeighborX="95294" custLinFactNeighborY="11378">
        <dgm:presLayoutVars>
          <dgm:chPref val="3"/>
        </dgm:presLayoutVars>
      </dgm:prSet>
      <dgm:spPr/>
    </dgm:pt>
    <dgm:pt modelId="{4994FA8C-55D2-440E-99BF-8DA932F19EF1}" type="pres">
      <dgm:prSet presAssocID="{44BEE0E7-B88A-4007-A738-0DB53E7D95CE}" presName="rootConnector" presStyleLbl="node3" presStyleIdx="2" presStyleCnt="3"/>
      <dgm:spPr/>
    </dgm:pt>
    <dgm:pt modelId="{7E56227F-2458-4123-A64C-BF808B97F668}" type="pres">
      <dgm:prSet presAssocID="{44BEE0E7-B88A-4007-A738-0DB53E7D95CE}" presName="hierChild4" presStyleCnt="0"/>
      <dgm:spPr/>
    </dgm:pt>
    <dgm:pt modelId="{869AC852-BA11-4FD8-84CE-CAA124568D0F}" type="pres">
      <dgm:prSet presAssocID="{44BEE0E7-B88A-4007-A738-0DB53E7D95CE}" presName="hierChild5" presStyleCnt="0"/>
      <dgm:spPr/>
    </dgm:pt>
    <dgm:pt modelId="{23432160-99CB-4DE3-9D58-A62386F573D6}" type="pres">
      <dgm:prSet presAssocID="{BC690AAB-89D4-49A3-9335-31F4CAB3F613}" presName="hierChild5" presStyleCnt="0"/>
      <dgm:spPr/>
    </dgm:pt>
    <dgm:pt modelId="{1C63CC62-C81D-4C67-9FF6-FCB6BF17567E}" type="pres">
      <dgm:prSet presAssocID="{1EF76926-33E5-4A27-975E-4715E1B38230}" presName="hierChild3" presStyleCnt="0"/>
      <dgm:spPr/>
    </dgm:pt>
  </dgm:ptLst>
  <dgm:cxnLst>
    <dgm:cxn modelId="{65B2DE03-F8E8-4182-816B-1A51B04BEE39}" srcId="{1EF76926-33E5-4A27-975E-4715E1B38230}" destId="{927E9361-F0EC-4623-BBF0-09435C07D926}" srcOrd="0" destOrd="0" parTransId="{7E8B4ECB-B996-4F4F-B8D1-2FEC55135D0F}" sibTransId="{86401D21-1B66-4E50-8A0E-E0BA3705F107}"/>
    <dgm:cxn modelId="{33849F0C-0B5A-4B5D-8953-1CFA399C11C6}" srcId="{927E9361-F0EC-4623-BBF0-09435C07D926}" destId="{B85A6986-4335-4707-940E-4DC9A5D73ACC}" srcOrd="1" destOrd="0" parTransId="{0BB575AE-CFD8-4226-9950-2B71154ED27B}" sibTransId="{9A1DD1BC-3EE4-4A5D-B77D-3AB591F6C1F8}"/>
    <dgm:cxn modelId="{C5CB9B17-22C4-46A3-9B9F-6D037DE2CAB2}" type="presOf" srcId="{7E8B4ECB-B996-4F4F-B8D1-2FEC55135D0F}" destId="{E33F13D9-6207-469A-B1FE-377028B46F51}" srcOrd="0" destOrd="0" presId="urn:microsoft.com/office/officeart/2005/8/layout/orgChart1"/>
    <dgm:cxn modelId="{6862C217-9848-45FC-8E5A-77BA5E724691}" type="presOf" srcId="{44BEE0E7-B88A-4007-A738-0DB53E7D95CE}" destId="{32121F39-F2D2-4F58-B9BA-923DFED48122}" srcOrd="0" destOrd="0" presId="urn:microsoft.com/office/officeart/2005/8/layout/orgChart1"/>
    <dgm:cxn modelId="{2B44D11C-C608-480B-B906-EDB7B75C566F}" type="presOf" srcId="{B85A6986-4335-4707-940E-4DC9A5D73ACC}" destId="{081765B3-52FD-48E5-BEC8-D35A3FE87062}" srcOrd="0" destOrd="0" presId="urn:microsoft.com/office/officeart/2005/8/layout/orgChart1"/>
    <dgm:cxn modelId="{A335112E-3079-40B1-B2B9-AE0F441F262E}" type="presOf" srcId="{D7F0F2C8-4372-4149-A311-D1E47A61090C}" destId="{85190427-3A10-4F6A-8E4F-93FD79A84A54}" srcOrd="0" destOrd="0" presId="urn:microsoft.com/office/officeart/2005/8/layout/orgChart1"/>
    <dgm:cxn modelId="{54194F2F-169A-4C5A-B803-9EDE34A641D2}" type="presOf" srcId="{9A65913B-D8C7-4D06-A412-BD7641420249}" destId="{5EDE47A3-CB03-438C-A1E0-6A1A14D961E5}" srcOrd="0" destOrd="0" presId="urn:microsoft.com/office/officeart/2005/8/layout/orgChart1"/>
    <dgm:cxn modelId="{3F46F230-39AE-4285-A0BD-A98B0B37A827}" srcId="{BC690AAB-89D4-49A3-9335-31F4CAB3F613}" destId="{44BEE0E7-B88A-4007-A738-0DB53E7D95CE}" srcOrd="0" destOrd="0" parTransId="{3AC78208-3E78-4954-9303-E484DB2EC24E}" sibTransId="{79A69318-B4D4-4236-B9C4-59A221920D2B}"/>
    <dgm:cxn modelId="{A8989B33-51D7-475B-B39C-E46DA7B52D01}" type="presOf" srcId="{3AC78208-3E78-4954-9303-E484DB2EC24E}" destId="{D0FBF550-DDF8-40F9-8CAD-59657A6F851D}" srcOrd="0" destOrd="0" presId="urn:microsoft.com/office/officeart/2005/8/layout/orgChart1"/>
    <dgm:cxn modelId="{333FD33C-74CC-4576-9B10-B97BC1723962}" type="presOf" srcId="{1EF76926-33E5-4A27-975E-4715E1B38230}" destId="{F63DB7FD-5605-4889-8359-D786015235C8}" srcOrd="1" destOrd="0" presId="urn:microsoft.com/office/officeart/2005/8/layout/orgChart1"/>
    <dgm:cxn modelId="{EC76914B-EEBA-4CE7-B5F9-9E965E721CFD}" type="presOf" srcId="{D7F0F2C8-4372-4149-A311-D1E47A61090C}" destId="{6C25B8AC-ECD1-4C39-B5F1-F7C8B020F51A}" srcOrd="1" destOrd="0" presId="urn:microsoft.com/office/officeart/2005/8/layout/orgChart1"/>
    <dgm:cxn modelId="{97FF2574-9126-49B8-91D5-D5A16A003281}" type="presOf" srcId="{1EF76926-33E5-4A27-975E-4715E1B38230}" destId="{5426D916-6272-4AFB-8B3C-1F90A3DF7B62}" srcOrd="0" destOrd="0" presId="urn:microsoft.com/office/officeart/2005/8/layout/orgChart1"/>
    <dgm:cxn modelId="{19E5CB8F-D7A3-4542-850A-8B9BD01537E6}" type="presOf" srcId="{BC690AAB-89D4-49A3-9335-31F4CAB3F613}" destId="{F6AB4E70-282A-46B5-8B3E-A016B42E0807}" srcOrd="1" destOrd="0" presId="urn:microsoft.com/office/officeart/2005/8/layout/orgChart1"/>
    <dgm:cxn modelId="{24FD6199-35B8-4D7D-B1CC-CBCF19A7DECD}" srcId="{A9C7CB13-7665-4314-8C53-A5D061732419}" destId="{1EF76926-33E5-4A27-975E-4715E1B38230}" srcOrd="0" destOrd="0" parTransId="{DDA14675-8DAD-4EE6-BBB4-FCEBF5F23409}" sibTransId="{E3F5AA1F-9A5F-4F00-91A9-BE7B90DC7365}"/>
    <dgm:cxn modelId="{EABAFEA1-FE8E-4102-A335-1D1590AA38C6}" type="presOf" srcId="{BC690AAB-89D4-49A3-9335-31F4CAB3F613}" destId="{64F16D54-9038-4448-B519-BC0F4648C70C}" srcOrd="0" destOrd="0" presId="urn:microsoft.com/office/officeart/2005/8/layout/orgChart1"/>
    <dgm:cxn modelId="{F6808DA2-7D8E-4EA8-98F8-006144F5B671}" type="presOf" srcId="{A9FDF1D4-D01D-45CD-A7C5-F287CAE67094}" destId="{2E704C75-3EBA-4708-9ACB-6313D8C5B866}" srcOrd="0" destOrd="0" presId="urn:microsoft.com/office/officeart/2005/8/layout/orgChart1"/>
    <dgm:cxn modelId="{537BD5AA-D920-433D-BB32-AF41A209F06B}" type="presOf" srcId="{927E9361-F0EC-4623-BBF0-09435C07D926}" destId="{650A0685-3428-4F24-AE79-E35127F35242}" srcOrd="1" destOrd="0" presId="urn:microsoft.com/office/officeart/2005/8/layout/orgChart1"/>
    <dgm:cxn modelId="{3DCE32B5-E023-4B6F-9C49-806E802F0795}" srcId="{927E9361-F0EC-4623-BBF0-09435C07D926}" destId="{D7F0F2C8-4372-4149-A311-D1E47A61090C}" srcOrd="0" destOrd="0" parTransId="{A9FDF1D4-D01D-45CD-A7C5-F287CAE67094}" sibTransId="{82C3D9D7-032F-40BD-A7EE-D434E88C4975}"/>
    <dgm:cxn modelId="{7EA7BBB9-9CAA-41C4-89C7-35772366A8AA}" srcId="{1EF76926-33E5-4A27-975E-4715E1B38230}" destId="{BC690AAB-89D4-49A3-9335-31F4CAB3F613}" srcOrd="1" destOrd="0" parTransId="{9A65913B-D8C7-4D06-A412-BD7641420249}" sibTransId="{63C6DBBB-7631-4A35-B6AA-AC2363EC8F93}"/>
    <dgm:cxn modelId="{F43D82BC-3A36-4D1F-A0E3-53ACD2A28873}" type="presOf" srcId="{927E9361-F0EC-4623-BBF0-09435C07D926}" destId="{D44BADA5-8259-45FF-B858-895DACACDF3C}" srcOrd="0" destOrd="0" presId="urn:microsoft.com/office/officeart/2005/8/layout/orgChart1"/>
    <dgm:cxn modelId="{372A79BE-E04A-432B-AC46-3574C2DC15CD}" type="presOf" srcId="{A9C7CB13-7665-4314-8C53-A5D061732419}" destId="{2DB1504A-3195-4FCD-A6A3-5E3AD931473C}" srcOrd="0" destOrd="0" presId="urn:microsoft.com/office/officeart/2005/8/layout/orgChart1"/>
    <dgm:cxn modelId="{784FF2C4-06FD-4D6F-9DF0-8024D5B9670F}" type="presOf" srcId="{B85A6986-4335-4707-940E-4DC9A5D73ACC}" destId="{62EC9D81-49AF-4BEA-A2FC-C22B204171D6}" srcOrd="1" destOrd="0" presId="urn:microsoft.com/office/officeart/2005/8/layout/orgChart1"/>
    <dgm:cxn modelId="{142764C6-105C-4857-B32E-9DB5E17C29C5}" type="presOf" srcId="{44BEE0E7-B88A-4007-A738-0DB53E7D95CE}" destId="{4994FA8C-55D2-440E-99BF-8DA932F19EF1}" srcOrd="1" destOrd="0" presId="urn:microsoft.com/office/officeart/2005/8/layout/orgChart1"/>
    <dgm:cxn modelId="{B8A42AE4-76F5-44AB-AA0A-FD4089F64D7F}" type="presOf" srcId="{0BB575AE-CFD8-4226-9950-2B71154ED27B}" destId="{39CB793F-ED1E-41DB-890F-DCDED4BD83CF}" srcOrd="0" destOrd="0" presId="urn:microsoft.com/office/officeart/2005/8/layout/orgChart1"/>
    <dgm:cxn modelId="{CD328AFB-6B1D-4015-8164-E644CFE7E172}" type="presParOf" srcId="{2DB1504A-3195-4FCD-A6A3-5E3AD931473C}" destId="{6A13666D-CCE2-49AB-A3E4-8A6B5AE25227}" srcOrd="0" destOrd="0" presId="urn:microsoft.com/office/officeart/2005/8/layout/orgChart1"/>
    <dgm:cxn modelId="{5DB70A7A-6C71-4617-A646-A71DC7DC7845}" type="presParOf" srcId="{6A13666D-CCE2-49AB-A3E4-8A6B5AE25227}" destId="{E95C813F-3991-43E8-BC6D-6A5B44C65120}" srcOrd="0" destOrd="0" presId="urn:microsoft.com/office/officeart/2005/8/layout/orgChart1"/>
    <dgm:cxn modelId="{28CECEBA-FA80-46E0-B47E-914710B63F89}" type="presParOf" srcId="{E95C813F-3991-43E8-BC6D-6A5B44C65120}" destId="{5426D916-6272-4AFB-8B3C-1F90A3DF7B62}" srcOrd="0" destOrd="0" presId="urn:microsoft.com/office/officeart/2005/8/layout/orgChart1"/>
    <dgm:cxn modelId="{5CCCE969-BA7F-43BA-9D35-FF92F25DDAA2}" type="presParOf" srcId="{E95C813F-3991-43E8-BC6D-6A5B44C65120}" destId="{F63DB7FD-5605-4889-8359-D786015235C8}" srcOrd="1" destOrd="0" presId="urn:microsoft.com/office/officeart/2005/8/layout/orgChart1"/>
    <dgm:cxn modelId="{0F81725A-16CC-424E-A3C6-47B403E2B930}" type="presParOf" srcId="{6A13666D-CCE2-49AB-A3E4-8A6B5AE25227}" destId="{1FE43799-06D2-4336-B266-DFA4FEE95E62}" srcOrd="1" destOrd="0" presId="urn:microsoft.com/office/officeart/2005/8/layout/orgChart1"/>
    <dgm:cxn modelId="{AE2B24E1-8C56-4B62-960D-223D74B05FDF}" type="presParOf" srcId="{1FE43799-06D2-4336-B266-DFA4FEE95E62}" destId="{E33F13D9-6207-469A-B1FE-377028B46F51}" srcOrd="0" destOrd="0" presId="urn:microsoft.com/office/officeart/2005/8/layout/orgChart1"/>
    <dgm:cxn modelId="{3DD8C01D-06BC-4EC8-84ED-0BD31B7FD706}" type="presParOf" srcId="{1FE43799-06D2-4336-B266-DFA4FEE95E62}" destId="{536103AC-2A1C-4988-96A5-185D3F6FC0F6}" srcOrd="1" destOrd="0" presId="urn:microsoft.com/office/officeart/2005/8/layout/orgChart1"/>
    <dgm:cxn modelId="{CC386DB4-6395-4C5F-8998-2DE2327AD1A9}" type="presParOf" srcId="{536103AC-2A1C-4988-96A5-185D3F6FC0F6}" destId="{7184D832-E395-4534-8C35-BBD1F4A70ABE}" srcOrd="0" destOrd="0" presId="urn:microsoft.com/office/officeart/2005/8/layout/orgChart1"/>
    <dgm:cxn modelId="{40CAE72E-80F0-4EB9-9830-9586001911E9}" type="presParOf" srcId="{7184D832-E395-4534-8C35-BBD1F4A70ABE}" destId="{D44BADA5-8259-45FF-B858-895DACACDF3C}" srcOrd="0" destOrd="0" presId="urn:microsoft.com/office/officeart/2005/8/layout/orgChart1"/>
    <dgm:cxn modelId="{675194B1-F8C2-4693-8BB7-E8C257EB5B17}" type="presParOf" srcId="{7184D832-E395-4534-8C35-BBD1F4A70ABE}" destId="{650A0685-3428-4F24-AE79-E35127F35242}" srcOrd="1" destOrd="0" presId="urn:microsoft.com/office/officeart/2005/8/layout/orgChart1"/>
    <dgm:cxn modelId="{9BE47C25-EAC3-4D51-9FE3-93DE2A5304AC}" type="presParOf" srcId="{536103AC-2A1C-4988-96A5-185D3F6FC0F6}" destId="{3A623C1C-4567-4579-AE86-807F69DFEA96}" srcOrd="1" destOrd="0" presId="urn:microsoft.com/office/officeart/2005/8/layout/orgChart1"/>
    <dgm:cxn modelId="{C8303EF5-7CE6-40BE-8D4A-4BAE8AC04C41}" type="presParOf" srcId="{3A623C1C-4567-4579-AE86-807F69DFEA96}" destId="{2E704C75-3EBA-4708-9ACB-6313D8C5B866}" srcOrd="0" destOrd="0" presId="urn:microsoft.com/office/officeart/2005/8/layout/orgChart1"/>
    <dgm:cxn modelId="{754FCDB2-73D7-4854-8100-3F557C515512}" type="presParOf" srcId="{3A623C1C-4567-4579-AE86-807F69DFEA96}" destId="{382825FF-D3A2-40A1-8098-BB4DC1B13092}" srcOrd="1" destOrd="0" presId="urn:microsoft.com/office/officeart/2005/8/layout/orgChart1"/>
    <dgm:cxn modelId="{3CDF4FAF-1C6C-4AFB-9022-317C57A84D05}" type="presParOf" srcId="{382825FF-D3A2-40A1-8098-BB4DC1B13092}" destId="{93649756-105B-4BE7-9694-9E87CBE83D2E}" srcOrd="0" destOrd="0" presId="urn:microsoft.com/office/officeart/2005/8/layout/orgChart1"/>
    <dgm:cxn modelId="{F1FA10D6-F24C-445D-A448-57E069AA4311}" type="presParOf" srcId="{93649756-105B-4BE7-9694-9E87CBE83D2E}" destId="{85190427-3A10-4F6A-8E4F-93FD79A84A54}" srcOrd="0" destOrd="0" presId="urn:microsoft.com/office/officeart/2005/8/layout/orgChart1"/>
    <dgm:cxn modelId="{A24A9BBE-EA35-408F-BF03-A453BC80DD89}" type="presParOf" srcId="{93649756-105B-4BE7-9694-9E87CBE83D2E}" destId="{6C25B8AC-ECD1-4C39-B5F1-F7C8B020F51A}" srcOrd="1" destOrd="0" presId="urn:microsoft.com/office/officeart/2005/8/layout/orgChart1"/>
    <dgm:cxn modelId="{CD3156D7-AFB3-40A9-B0FD-6C63E1390CEB}" type="presParOf" srcId="{382825FF-D3A2-40A1-8098-BB4DC1B13092}" destId="{284E950E-C7FB-4299-B14E-A58B1D6CE707}" srcOrd="1" destOrd="0" presId="urn:microsoft.com/office/officeart/2005/8/layout/orgChart1"/>
    <dgm:cxn modelId="{B7CCC973-17CF-48B3-AF8C-E525E5009D3B}" type="presParOf" srcId="{382825FF-D3A2-40A1-8098-BB4DC1B13092}" destId="{90897E86-EF36-41EB-8EAB-293357D35C9A}" srcOrd="2" destOrd="0" presId="urn:microsoft.com/office/officeart/2005/8/layout/orgChart1"/>
    <dgm:cxn modelId="{E3C104DF-85E1-49EC-84B8-2C94DA4DC5C0}" type="presParOf" srcId="{3A623C1C-4567-4579-AE86-807F69DFEA96}" destId="{39CB793F-ED1E-41DB-890F-DCDED4BD83CF}" srcOrd="2" destOrd="0" presId="urn:microsoft.com/office/officeart/2005/8/layout/orgChart1"/>
    <dgm:cxn modelId="{061EFCEF-AF5F-45E4-9770-86DC38155EFF}" type="presParOf" srcId="{3A623C1C-4567-4579-AE86-807F69DFEA96}" destId="{A52A86BA-F19E-4231-8D92-5090E3D81F21}" srcOrd="3" destOrd="0" presId="urn:microsoft.com/office/officeart/2005/8/layout/orgChart1"/>
    <dgm:cxn modelId="{4D836B85-D6D3-4C09-8DFA-DCF7E6CF2F14}" type="presParOf" srcId="{A52A86BA-F19E-4231-8D92-5090E3D81F21}" destId="{3A74BE0C-2017-4F22-8DE0-D58627B1D0F1}" srcOrd="0" destOrd="0" presId="urn:microsoft.com/office/officeart/2005/8/layout/orgChart1"/>
    <dgm:cxn modelId="{38F6D64E-CB44-4ACD-8894-99014B840C2D}" type="presParOf" srcId="{3A74BE0C-2017-4F22-8DE0-D58627B1D0F1}" destId="{081765B3-52FD-48E5-BEC8-D35A3FE87062}" srcOrd="0" destOrd="0" presId="urn:microsoft.com/office/officeart/2005/8/layout/orgChart1"/>
    <dgm:cxn modelId="{DE00843C-8A7C-4346-8A5D-9B3DC58E3CC7}" type="presParOf" srcId="{3A74BE0C-2017-4F22-8DE0-D58627B1D0F1}" destId="{62EC9D81-49AF-4BEA-A2FC-C22B204171D6}" srcOrd="1" destOrd="0" presId="urn:microsoft.com/office/officeart/2005/8/layout/orgChart1"/>
    <dgm:cxn modelId="{B4F1F64B-A291-4501-B4F9-FCF6F9145730}" type="presParOf" srcId="{A52A86BA-F19E-4231-8D92-5090E3D81F21}" destId="{BF9D871A-91CD-425C-B9C5-510E79AF7C85}" srcOrd="1" destOrd="0" presId="urn:microsoft.com/office/officeart/2005/8/layout/orgChart1"/>
    <dgm:cxn modelId="{A8655DED-CEDC-4414-90B2-B61D5B8DA579}" type="presParOf" srcId="{A52A86BA-F19E-4231-8D92-5090E3D81F21}" destId="{C2E74D4D-51BE-4B08-B670-595C6F4CAEB4}" srcOrd="2" destOrd="0" presId="urn:microsoft.com/office/officeart/2005/8/layout/orgChart1"/>
    <dgm:cxn modelId="{1EB0DC70-230D-4616-B516-2C51BD2901BA}" type="presParOf" srcId="{536103AC-2A1C-4988-96A5-185D3F6FC0F6}" destId="{96A0261F-3DFA-4C22-9CF4-DEE902DAD672}" srcOrd="2" destOrd="0" presId="urn:microsoft.com/office/officeart/2005/8/layout/orgChart1"/>
    <dgm:cxn modelId="{D5429A38-192C-4F53-8228-D8614B3C1378}" type="presParOf" srcId="{1FE43799-06D2-4336-B266-DFA4FEE95E62}" destId="{5EDE47A3-CB03-438C-A1E0-6A1A14D961E5}" srcOrd="2" destOrd="0" presId="urn:microsoft.com/office/officeart/2005/8/layout/orgChart1"/>
    <dgm:cxn modelId="{8995E077-6A5D-4188-81DD-C33F968C1920}" type="presParOf" srcId="{1FE43799-06D2-4336-B266-DFA4FEE95E62}" destId="{43F55A84-A3FE-4E61-9A77-5BCDA82BC701}" srcOrd="3" destOrd="0" presId="urn:microsoft.com/office/officeart/2005/8/layout/orgChart1"/>
    <dgm:cxn modelId="{9139973C-B2FD-4659-ADF0-0942AA3A776F}" type="presParOf" srcId="{43F55A84-A3FE-4E61-9A77-5BCDA82BC701}" destId="{7098738D-8D32-4309-811B-905820FE5E4F}" srcOrd="0" destOrd="0" presId="urn:microsoft.com/office/officeart/2005/8/layout/orgChart1"/>
    <dgm:cxn modelId="{4042A5B9-D122-4D1E-9217-1A4B74825186}" type="presParOf" srcId="{7098738D-8D32-4309-811B-905820FE5E4F}" destId="{64F16D54-9038-4448-B519-BC0F4648C70C}" srcOrd="0" destOrd="0" presId="urn:microsoft.com/office/officeart/2005/8/layout/orgChart1"/>
    <dgm:cxn modelId="{E33FA44B-DDAF-421A-803D-97A82B4AD3BF}" type="presParOf" srcId="{7098738D-8D32-4309-811B-905820FE5E4F}" destId="{F6AB4E70-282A-46B5-8B3E-A016B42E0807}" srcOrd="1" destOrd="0" presId="urn:microsoft.com/office/officeart/2005/8/layout/orgChart1"/>
    <dgm:cxn modelId="{642AF252-52D1-479D-AFEC-DC6E2B72CBC7}" type="presParOf" srcId="{43F55A84-A3FE-4E61-9A77-5BCDA82BC701}" destId="{9F078E2E-A785-4A63-87F3-BC89B37E53A2}" srcOrd="1" destOrd="0" presId="urn:microsoft.com/office/officeart/2005/8/layout/orgChart1"/>
    <dgm:cxn modelId="{B2FCE570-0DC4-4C5C-8119-C52B07487362}" type="presParOf" srcId="{9F078E2E-A785-4A63-87F3-BC89B37E53A2}" destId="{D0FBF550-DDF8-40F9-8CAD-59657A6F851D}" srcOrd="0" destOrd="0" presId="urn:microsoft.com/office/officeart/2005/8/layout/orgChart1"/>
    <dgm:cxn modelId="{B5FBCEA9-A0DE-47EC-A093-6C4986DB5103}" type="presParOf" srcId="{9F078E2E-A785-4A63-87F3-BC89B37E53A2}" destId="{73573852-B3C8-45E2-AC75-291F1B6220D5}" srcOrd="1" destOrd="0" presId="urn:microsoft.com/office/officeart/2005/8/layout/orgChart1"/>
    <dgm:cxn modelId="{54063FBE-8A31-4113-A76D-181CE8E30D11}" type="presParOf" srcId="{73573852-B3C8-45E2-AC75-291F1B6220D5}" destId="{D3608C40-BF7B-4704-AC08-8EDA9701E1C7}" srcOrd="0" destOrd="0" presId="urn:microsoft.com/office/officeart/2005/8/layout/orgChart1"/>
    <dgm:cxn modelId="{265B82E4-A963-41C8-B880-D935C358E170}" type="presParOf" srcId="{D3608C40-BF7B-4704-AC08-8EDA9701E1C7}" destId="{32121F39-F2D2-4F58-B9BA-923DFED48122}" srcOrd="0" destOrd="0" presId="urn:microsoft.com/office/officeart/2005/8/layout/orgChart1"/>
    <dgm:cxn modelId="{FEDF02FE-9E8F-4304-8729-CB2A7346DFF8}" type="presParOf" srcId="{D3608C40-BF7B-4704-AC08-8EDA9701E1C7}" destId="{4994FA8C-55D2-440E-99BF-8DA932F19EF1}" srcOrd="1" destOrd="0" presId="urn:microsoft.com/office/officeart/2005/8/layout/orgChart1"/>
    <dgm:cxn modelId="{1074DA1A-CB5C-4B92-AF51-178D8684C471}" type="presParOf" srcId="{73573852-B3C8-45E2-AC75-291F1B6220D5}" destId="{7E56227F-2458-4123-A64C-BF808B97F668}" srcOrd="1" destOrd="0" presId="urn:microsoft.com/office/officeart/2005/8/layout/orgChart1"/>
    <dgm:cxn modelId="{7DB69076-5920-43F3-9487-6B3F3B3F0F43}" type="presParOf" srcId="{73573852-B3C8-45E2-AC75-291F1B6220D5}" destId="{869AC852-BA11-4FD8-84CE-CAA124568D0F}" srcOrd="2" destOrd="0" presId="urn:microsoft.com/office/officeart/2005/8/layout/orgChart1"/>
    <dgm:cxn modelId="{991CC642-90B5-4060-9C92-8BDDC457EECB}" type="presParOf" srcId="{43F55A84-A3FE-4E61-9A77-5BCDA82BC701}" destId="{23432160-99CB-4DE3-9D58-A62386F573D6}" srcOrd="2" destOrd="0" presId="urn:microsoft.com/office/officeart/2005/8/layout/orgChart1"/>
    <dgm:cxn modelId="{346B3A1F-E9E1-42BD-B5BD-C099646D7DD3}" type="presParOf" srcId="{6A13666D-CCE2-49AB-A3E4-8A6B5AE25227}" destId="{1C63CC62-C81D-4C67-9FF6-FCB6BF17567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C7CB13-7665-4314-8C53-A5D06173241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1EF76926-33E5-4A27-975E-4715E1B38230}">
      <dgm:prSet phldrT="[Text]"/>
      <dgm:spPr/>
      <dgm:t>
        <a:bodyPr/>
        <a:lstStyle/>
        <a:p>
          <a:r>
            <a:rPr lang="en-IN" dirty="0"/>
            <a:t>Evidences of Dark Matter</a:t>
          </a:r>
        </a:p>
      </dgm:t>
    </dgm:pt>
    <dgm:pt modelId="{DDA14675-8DAD-4EE6-BBB4-FCEBF5F23409}" type="parTrans" cxnId="{24FD6199-35B8-4D7D-B1CC-CBCF19A7DECD}">
      <dgm:prSet/>
      <dgm:spPr/>
      <dgm:t>
        <a:bodyPr/>
        <a:lstStyle/>
        <a:p>
          <a:endParaRPr lang="en-IN"/>
        </a:p>
      </dgm:t>
    </dgm:pt>
    <dgm:pt modelId="{E3F5AA1F-9A5F-4F00-91A9-BE7B90DC7365}" type="sibTrans" cxnId="{24FD6199-35B8-4D7D-B1CC-CBCF19A7DECD}">
      <dgm:prSet/>
      <dgm:spPr/>
      <dgm:t>
        <a:bodyPr/>
        <a:lstStyle/>
        <a:p>
          <a:endParaRPr lang="en-IN"/>
        </a:p>
      </dgm:t>
    </dgm:pt>
    <dgm:pt modelId="{927E9361-F0EC-4623-BBF0-09435C07D926}">
      <dgm:prSet phldrT="[Text]"/>
      <dgm:spPr/>
      <dgm:t>
        <a:bodyPr/>
        <a:lstStyle/>
        <a:p>
          <a:r>
            <a:rPr lang="en-IN" dirty="0"/>
            <a:t>Astronomical Evidences</a:t>
          </a:r>
        </a:p>
      </dgm:t>
    </dgm:pt>
    <dgm:pt modelId="{7E8B4ECB-B996-4F4F-B8D1-2FEC55135D0F}" type="parTrans" cxnId="{65B2DE03-F8E8-4182-816B-1A51B04BEE39}">
      <dgm:prSet/>
      <dgm:spPr/>
      <dgm:t>
        <a:bodyPr/>
        <a:lstStyle/>
        <a:p>
          <a:endParaRPr lang="en-IN"/>
        </a:p>
      </dgm:t>
    </dgm:pt>
    <dgm:pt modelId="{86401D21-1B66-4E50-8A0E-E0BA3705F107}" type="sibTrans" cxnId="{65B2DE03-F8E8-4182-816B-1A51B04BEE39}">
      <dgm:prSet/>
      <dgm:spPr/>
      <dgm:t>
        <a:bodyPr/>
        <a:lstStyle/>
        <a:p>
          <a:endParaRPr lang="en-IN"/>
        </a:p>
      </dgm:t>
    </dgm:pt>
    <dgm:pt modelId="{D7F0F2C8-4372-4149-A311-D1E47A61090C}">
      <dgm:prSet phldrT="[Text]"/>
      <dgm:spPr/>
      <dgm:t>
        <a:bodyPr/>
        <a:lstStyle/>
        <a:p>
          <a:r>
            <a:rPr lang="en-IN" dirty="0"/>
            <a:t>Rotational Curves of Spiral Galaxies</a:t>
          </a:r>
        </a:p>
      </dgm:t>
    </dgm:pt>
    <dgm:pt modelId="{A9FDF1D4-D01D-45CD-A7C5-F287CAE67094}" type="parTrans" cxnId="{3DCE32B5-E023-4B6F-9C49-806E802F0795}">
      <dgm:prSet/>
      <dgm:spPr/>
      <dgm:t>
        <a:bodyPr/>
        <a:lstStyle/>
        <a:p>
          <a:endParaRPr lang="en-IN"/>
        </a:p>
      </dgm:t>
    </dgm:pt>
    <dgm:pt modelId="{82C3D9D7-032F-40BD-A7EE-D434E88C4975}" type="sibTrans" cxnId="{3DCE32B5-E023-4B6F-9C49-806E802F0795}">
      <dgm:prSet/>
      <dgm:spPr/>
      <dgm:t>
        <a:bodyPr/>
        <a:lstStyle/>
        <a:p>
          <a:endParaRPr lang="en-IN"/>
        </a:p>
      </dgm:t>
    </dgm:pt>
    <dgm:pt modelId="{B85A6986-4335-4707-940E-4DC9A5D73ACC}">
      <dgm:prSet phldrT="[Text]"/>
      <dgm:spPr>
        <a:ln w="38100">
          <a:solidFill>
            <a:srgbClr val="FF0000"/>
          </a:solidFill>
        </a:ln>
      </dgm:spPr>
      <dgm:t>
        <a:bodyPr/>
        <a:lstStyle/>
        <a:p>
          <a:r>
            <a:rPr lang="en-IN" dirty="0"/>
            <a:t>Gravitational Lensing</a:t>
          </a:r>
        </a:p>
      </dgm:t>
    </dgm:pt>
    <dgm:pt modelId="{0BB575AE-CFD8-4226-9950-2B71154ED27B}" type="parTrans" cxnId="{33849F0C-0B5A-4B5D-8953-1CFA399C11C6}">
      <dgm:prSet/>
      <dgm:spPr/>
      <dgm:t>
        <a:bodyPr/>
        <a:lstStyle/>
        <a:p>
          <a:endParaRPr lang="en-IN"/>
        </a:p>
      </dgm:t>
    </dgm:pt>
    <dgm:pt modelId="{9A1DD1BC-3EE4-4A5D-B77D-3AB591F6C1F8}" type="sibTrans" cxnId="{33849F0C-0B5A-4B5D-8953-1CFA399C11C6}">
      <dgm:prSet/>
      <dgm:spPr/>
      <dgm:t>
        <a:bodyPr/>
        <a:lstStyle/>
        <a:p>
          <a:endParaRPr lang="en-IN"/>
        </a:p>
      </dgm:t>
    </dgm:pt>
    <dgm:pt modelId="{BC690AAB-89D4-49A3-9335-31F4CAB3F613}">
      <dgm:prSet phldrT="[Text]"/>
      <dgm:spPr/>
      <dgm:t>
        <a:bodyPr/>
        <a:lstStyle/>
        <a:p>
          <a:r>
            <a:rPr lang="en-IN"/>
            <a:t>Cosmological Evidences</a:t>
          </a:r>
          <a:endParaRPr lang="en-IN" dirty="0"/>
        </a:p>
      </dgm:t>
    </dgm:pt>
    <dgm:pt modelId="{9A65913B-D8C7-4D06-A412-BD7641420249}" type="parTrans" cxnId="{7EA7BBB9-9CAA-41C4-89C7-35772366A8AA}">
      <dgm:prSet/>
      <dgm:spPr/>
      <dgm:t>
        <a:bodyPr/>
        <a:lstStyle/>
        <a:p>
          <a:endParaRPr lang="en-IN"/>
        </a:p>
      </dgm:t>
    </dgm:pt>
    <dgm:pt modelId="{63C6DBBB-7631-4A35-B6AA-AC2363EC8F93}" type="sibTrans" cxnId="{7EA7BBB9-9CAA-41C4-89C7-35772366A8AA}">
      <dgm:prSet/>
      <dgm:spPr/>
      <dgm:t>
        <a:bodyPr/>
        <a:lstStyle/>
        <a:p>
          <a:endParaRPr lang="en-IN"/>
        </a:p>
      </dgm:t>
    </dgm:pt>
    <dgm:pt modelId="{44BEE0E7-B88A-4007-A738-0DB53E7D95CE}">
      <dgm:prSet phldrT="[Text]"/>
      <dgm:spPr/>
      <dgm:t>
        <a:bodyPr/>
        <a:lstStyle/>
        <a:p>
          <a:r>
            <a:rPr lang="en-IN" dirty="0"/>
            <a:t>CMB</a:t>
          </a:r>
        </a:p>
      </dgm:t>
    </dgm:pt>
    <dgm:pt modelId="{3AC78208-3E78-4954-9303-E484DB2EC24E}" type="parTrans" cxnId="{3F46F230-39AE-4285-A0BD-A98B0B37A827}">
      <dgm:prSet/>
      <dgm:spPr/>
      <dgm:t>
        <a:bodyPr/>
        <a:lstStyle/>
        <a:p>
          <a:endParaRPr lang="en-IN"/>
        </a:p>
      </dgm:t>
    </dgm:pt>
    <dgm:pt modelId="{79A69318-B4D4-4236-B9C4-59A221920D2B}" type="sibTrans" cxnId="{3F46F230-39AE-4285-A0BD-A98B0B37A827}">
      <dgm:prSet/>
      <dgm:spPr/>
      <dgm:t>
        <a:bodyPr/>
        <a:lstStyle/>
        <a:p>
          <a:endParaRPr lang="en-IN"/>
        </a:p>
      </dgm:t>
    </dgm:pt>
    <dgm:pt modelId="{2DB1504A-3195-4FCD-A6A3-5E3AD931473C}" type="pres">
      <dgm:prSet presAssocID="{A9C7CB13-7665-4314-8C53-A5D061732419}" presName="hierChild1" presStyleCnt="0">
        <dgm:presLayoutVars>
          <dgm:orgChart val="1"/>
          <dgm:chPref val="1"/>
          <dgm:dir/>
          <dgm:animOne val="branch"/>
          <dgm:animLvl val="lvl"/>
          <dgm:resizeHandles/>
        </dgm:presLayoutVars>
      </dgm:prSet>
      <dgm:spPr/>
    </dgm:pt>
    <dgm:pt modelId="{6A13666D-CCE2-49AB-A3E4-8A6B5AE25227}" type="pres">
      <dgm:prSet presAssocID="{1EF76926-33E5-4A27-975E-4715E1B38230}" presName="hierRoot1" presStyleCnt="0">
        <dgm:presLayoutVars>
          <dgm:hierBranch val="init"/>
        </dgm:presLayoutVars>
      </dgm:prSet>
      <dgm:spPr/>
    </dgm:pt>
    <dgm:pt modelId="{E95C813F-3991-43E8-BC6D-6A5B44C65120}" type="pres">
      <dgm:prSet presAssocID="{1EF76926-33E5-4A27-975E-4715E1B38230}" presName="rootComposite1" presStyleCnt="0"/>
      <dgm:spPr/>
    </dgm:pt>
    <dgm:pt modelId="{5426D916-6272-4AFB-8B3C-1F90A3DF7B62}" type="pres">
      <dgm:prSet presAssocID="{1EF76926-33E5-4A27-975E-4715E1B38230}" presName="rootText1" presStyleLbl="node0" presStyleIdx="0" presStyleCnt="1" custScaleX="173161">
        <dgm:presLayoutVars>
          <dgm:chPref val="3"/>
        </dgm:presLayoutVars>
      </dgm:prSet>
      <dgm:spPr/>
    </dgm:pt>
    <dgm:pt modelId="{F63DB7FD-5605-4889-8359-D786015235C8}" type="pres">
      <dgm:prSet presAssocID="{1EF76926-33E5-4A27-975E-4715E1B38230}" presName="rootConnector1" presStyleLbl="node1" presStyleIdx="0" presStyleCnt="0"/>
      <dgm:spPr/>
    </dgm:pt>
    <dgm:pt modelId="{1FE43799-06D2-4336-B266-DFA4FEE95E62}" type="pres">
      <dgm:prSet presAssocID="{1EF76926-33E5-4A27-975E-4715E1B38230}" presName="hierChild2" presStyleCnt="0"/>
      <dgm:spPr/>
    </dgm:pt>
    <dgm:pt modelId="{E33F13D9-6207-469A-B1FE-377028B46F51}" type="pres">
      <dgm:prSet presAssocID="{7E8B4ECB-B996-4F4F-B8D1-2FEC55135D0F}" presName="Name37" presStyleLbl="parChTrans1D2" presStyleIdx="0" presStyleCnt="2"/>
      <dgm:spPr/>
    </dgm:pt>
    <dgm:pt modelId="{536103AC-2A1C-4988-96A5-185D3F6FC0F6}" type="pres">
      <dgm:prSet presAssocID="{927E9361-F0EC-4623-BBF0-09435C07D926}" presName="hierRoot2" presStyleCnt="0">
        <dgm:presLayoutVars>
          <dgm:hierBranch val="init"/>
        </dgm:presLayoutVars>
      </dgm:prSet>
      <dgm:spPr/>
    </dgm:pt>
    <dgm:pt modelId="{7184D832-E395-4534-8C35-BBD1F4A70ABE}" type="pres">
      <dgm:prSet presAssocID="{927E9361-F0EC-4623-BBF0-09435C07D926}" presName="rootComposite" presStyleCnt="0"/>
      <dgm:spPr/>
    </dgm:pt>
    <dgm:pt modelId="{D44BADA5-8259-45FF-B858-895DACACDF3C}" type="pres">
      <dgm:prSet presAssocID="{927E9361-F0EC-4623-BBF0-09435C07D926}" presName="rootText" presStyleLbl="node2" presStyleIdx="0" presStyleCnt="2" custScaleX="121000" custLinFactX="-4539" custLinFactNeighborX="-100000" custLinFactNeighborY="-7644">
        <dgm:presLayoutVars>
          <dgm:chPref val="3"/>
        </dgm:presLayoutVars>
      </dgm:prSet>
      <dgm:spPr/>
    </dgm:pt>
    <dgm:pt modelId="{650A0685-3428-4F24-AE79-E35127F35242}" type="pres">
      <dgm:prSet presAssocID="{927E9361-F0EC-4623-BBF0-09435C07D926}" presName="rootConnector" presStyleLbl="node2" presStyleIdx="0" presStyleCnt="2"/>
      <dgm:spPr/>
    </dgm:pt>
    <dgm:pt modelId="{3A623C1C-4567-4579-AE86-807F69DFEA96}" type="pres">
      <dgm:prSet presAssocID="{927E9361-F0EC-4623-BBF0-09435C07D926}" presName="hierChild4" presStyleCnt="0"/>
      <dgm:spPr/>
    </dgm:pt>
    <dgm:pt modelId="{2E704C75-3EBA-4708-9ACB-6313D8C5B866}" type="pres">
      <dgm:prSet presAssocID="{A9FDF1D4-D01D-45CD-A7C5-F287CAE67094}" presName="Name37" presStyleLbl="parChTrans1D3" presStyleIdx="0" presStyleCnt="3"/>
      <dgm:spPr/>
    </dgm:pt>
    <dgm:pt modelId="{382825FF-D3A2-40A1-8098-BB4DC1B13092}" type="pres">
      <dgm:prSet presAssocID="{D7F0F2C8-4372-4149-A311-D1E47A61090C}" presName="hierRoot2" presStyleCnt="0">
        <dgm:presLayoutVars>
          <dgm:hierBranch val="init"/>
        </dgm:presLayoutVars>
      </dgm:prSet>
      <dgm:spPr/>
    </dgm:pt>
    <dgm:pt modelId="{93649756-105B-4BE7-9694-9E87CBE83D2E}" type="pres">
      <dgm:prSet presAssocID="{D7F0F2C8-4372-4149-A311-D1E47A61090C}" presName="rootComposite" presStyleCnt="0"/>
      <dgm:spPr/>
    </dgm:pt>
    <dgm:pt modelId="{85190427-3A10-4F6A-8E4F-93FD79A84A54}" type="pres">
      <dgm:prSet presAssocID="{D7F0F2C8-4372-4149-A311-D1E47A61090C}" presName="rootText" presStyleLbl="node3" presStyleIdx="0" presStyleCnt="3" custLinFactNeighborX="-70490" custLinFactNeighborY="1422">
        <dgm:presLayoutVars>
          <dgm:chPref val="3"/>
        </dgm:presLayoutVars>
      </dgm:prSet>
      <dgm:spPr/>
    </dgm:pt>
    <dgm:pt modelId="{6C25B8AC-ECD1-4C39-B5F1-F7C8B020F51A}" type="pres">
      <dgm:prSet presAssocID="{D7F0F2C8-4372-4149-A311-D1E47A61090C}" presName="rootConnector" presStyleLbl="node3" presStyleIdx="0" presStyleCnt="3"/>
      <dgm:spPr/>
    </dgm:pt>
    <dgm:pt modelId="{284E950E-C7FB-4299-B14E-A58B1D6CE707}" type="pres">
      <dgm:prSet presAssocID="{D7F0F2C8-4372-4149-A311-D1E47A61090C}" presName="hierChild4" presStyleCnt="0"/>
      <dgm:spPr/>
    </dgm:pt>
    <dgm:pt modelId="{90897E86-EF36-41EB-8EAB-293357D35C9A}" type="pres">
      <dgm:prSet presAssocID="{D7F0F2C8-4372-4149-A311-D1E47A61090C}" presName="hierChild5" presStyleCnt="0"/>
      <dgm:spPr/>
    </dgm:pt>
    <dgm:pt modelId="{39CB793F-ED1E-41DB-890F-DCDED4BD83CF}" type="pres">
      <dgm:prSet presAssocID="{0BB575AE-CFD8-4226-9950-2B71154ED27B}" presName="Name37" presStyleLbl="parChTrans1D3" presStyleIdx="1" presStyleCnt="3"/>
      <dgm:spPr/>
    </dgm:pt>
    <dgm:pt modelId="{A52A86BA-F19E-4231-8D92-5090E3D81F21}" type="pres">
      <dgm:prSet presAssocID="{B85A6986-4335-4707-940E-4DC9A5D73ACC}" presName="hierRoot2" presStyleCnt="0">
        <dgm:presLayoutVars>
          <dgm:hierBranch val="init"/>
        </dgm:presLayoutVars>
      </dgm:prSet>
      <dgm:spPr/>
    </dgm:pt>
    <dgm:pt modelId="{3A74BE0C-2017-4F22-8DE0-D58627B1D0F1}" type="pres">
      <dgm:prSet presAssocID="{B85A6986-4335-4707-940E-4DC9A5D73ACC}" presName="rootComposite" presStyleCnt="0"/>
      <dgm:spPr/>
    </dgm:pt>
    <dgm:pt modelId="{081765B3-52FD-48E5-BEC8-D35A3FE87062}" type="pres">
      <dgm:prSet presAssocID="{B85A6986-4335-4707-940E-4DC9A5D73ACC}" presName="rootText" presStyleLbl="node3" presStyleIdx="1" presStyleCnt="3" custLinFactNeighborX="-70490" custLinFactNeighborY="-12801">
        <dgm:presLayoutVars>
          <dgm:chPref val="3"/>
        </dgm:presLayoutVars>
      </dgm:prSet>
      <dgm:spPr/>
    </dgm:pt>
    <dgm:pt modelId="{62EC9D81-49AF-4BEA-A2FC-C22B204171D6}" type="pres">
      <dgm:prSet presAssocID="{B85A6986-4335-4707-940E-4DC9A5D73ACC}" presName="rootConnector" presStyleLbl="node3" presStyleIdx="1" presStyleCnt="3"/>
      <dgm:spPr/>
    </dgm:pt>
    <dgm:pt modelId="{BF9D871A-91CD-425C-B9C5-510E79AF7C85}" type="pres">
      <dgm:prSet presAssocID="{B85A6986-4335-4707-940E-4DC9A5D73ACC}" presName="hierChild4" presStyleCnt="0"/>
      <dgm:spPr/>
    </dgm:pt>
    <dgm:pt modelId="{C2E74D4D-51BE-4B08-B670-595C6F4CAEB4}" type="pres">
      <dgm:prSet presAssocID="{B85A6986-4335-4707-940E-4DC9A5D73ACC}" presName="hierChild5" presStyleCnt="0"/>
      <dgm:spPr/>
    </dgm:pt>
    <dgm:pt modelId="{96A0261F-3DFA-4C22-9CF4-DEE902DAD672}" type="pres">
      <dgm:prSet presAssocID="{927E9361-F0EC-4623-BBF0-09435C07D926}" presName="hierChild5" presStyleCnt="0"/>
      <dgm:spPr/>
    </dgm:pt>
    <dgm:pt modelId="{5EDE47A3-CB03-438C-A1E0-6A1A14D961E5}" type="pres">
      <dgm:prSet presAssocID="{9A65913B-D8C7-4D06-A412-BD7641420249}" presName="Name37" presStyleLbl="parChTrans1D2" presStyleIdx="1" presStyleCnt="2"/>
      <dgm:spPr/>
    </dgm:pt>
    <dgm:pt modelId="{43F55A84-A3FE-4E61-9A77-5BCDA82BC701}" type="pres">
      <dgm:prSet presAssocID="{BC690AAB-89D4-49A3-9335-31F4CAB3F613}" presName="hierRoot2" presStyleCnt="0">
        <dgm:presLayoutVars>
          <dgm:hierBranch val="init"/>
        </dgm:presLayoutVars>
      </dgm:prSet>
      <dgm:spPr/>
    </dgm:pt>
    <dgm:pt modelId="{7098738D-8D32-4309-811B-905820FE5E4F}" type="pres">
      <dgm:prSet presAssocID="{BC690AAB-89D4-49A3-9335-31F4CAB3F613}" presName="rootComposite" presStyleCnt="0"/>
      <dgm:spPr/>
    </dgm:pt>
    <dgm:pt modelId="{64F16D54-9038-4448-B519-BC0F4648C70C}" type="pres">
      <dgm:prSet presAssocID="{BC690AAB-89D4-49A3-9335-31F4CAB3F613}" presName="rootText" presStyleLbl="node2" presStyleIdx="1" presStyleCnt="2" custLinFactNeighborX="87777" custLinFactNeighborY="-7644">
        <dgm:presLayoutVars>
          <dgm:chPref val="3"/>
        </dgm:presLayoutVars>
      </dgm:prSet>
      <dgm:spPr/>
    </dgm:pt>
    <dgm:pt modelId="{F6AB4E70-282A-46B5-8B3E-A016B42E0807}" type="pres">
      <dgm:prSet presAssocID="{BC690AAB-89D4-49A3-9335-31F4CAB3F613}" presName="rootConnector" presStyleLbl="node2" presStyleIdx="1" presStyleCnt="2"/>
      <dgm:spPr/>
    </dgm:pt>
    <dgm:pt modelId="{9F078E2E-A785-4A63-87F3-BC89B37E53A2}" type="pres">
      <dgm:prSet presAssocID="{BC690AAB-89D4-49A3-9335-31F4CAB3F613}" presName="hierChild4" presStyleCnt="0"/>
      <dgm:spPr/>
    </dgm:pt>
    <dgm:pt modelId="{D0FBF550-DDF8-40F9-8CAD-59657A6F851D}" type="pres">
      <dgm:prSet presAssocID="{3AC78208-3E78-4954-9303-E484DB2EC24E}" presName="Name37" presStyleLbl="parChTrans1D3" presStyleIdx="2" presStyleCnt="3"/>
      <dgm:spPr/>
    </dgm:pt>
    <dgm:pt modelId="{73573852-B3C8-45E2-AC75-291F1B6220D5}" type="pres">
      <dgm:prSet presAssocID="{44BEE0E7-B88A-4007-A738-0DB53E7D95CE}" presName="hierRoot2" presStyleCnt="0">
        <dgm:presLayoutVars>
          <dgm:hierBranch val="init"/>
        </dgm:presLayoutVars>
      </dgm:prSet>
      <dgm:spPr/>
    </dgm:pt>
    <dgm:pt modelId="{D3608C40-BF7B-4704-AC08-8EDA9701E1C7}" type="pres">
      <dgm:prSet presAssocID="{44BEE0E7-B88A-4007-A738-0DB53E7D95CE}" presName="rootComposite" presStyleCnt="0"/>
      <dgm:spPr/>
    </dgm:pt>
    <dgm:pt modelId="{32121F39-F2D2-4F58-B9BA-923DFED48122}" type="pres">
      <dgm:prSet presAssocID="{44BEE0E7-B88A-4007-A738-0DB53E7D95CE}" presName="rootText" presStyleLbl="node3" presStyleIdx="2" presStyleCnt="3" custLinFactNeighborX="95294" custLinFactNeighborY="11378">
        <dgm:presLayoutVars>
          <dgm:chPref val="3"/>
        </dgm:presLayoutVars>
      </dgm:prSet>
      <dgm:spPr/>
    </dgm:pt>
    <dgm:pt modelId="{4994FA8C-55D2-440E-99BF-8DA932F19EF1}" type="pres">
      <dgm:prSet presAssocID="{44BEE0E7-B88A-4007-A738-0DB53E7D95CE}" presName="rootConnector" presStyleLbl="node3" presStyleIdx="2" presStyleCnt="3"/>
      <dgm:spPr/>
    </dgm:pt>
    <dgm:pt modelId="{7E56227F-2458-4123-A64C-BF808B97F668}" type="pres">
      <dgm:prSet presAssocID="{44BEE0E7-B88A-4007-A738-0DB53E7D95CE}" presName="hierChild4" presStyleCnt="0"/>
      <dgm:spPr/>
    </dgm:pt>
    <dgm:pt modelId="{869AC852-BA11-4FD8-84CE-CAA124568D0F}" type="pres">
      <dgm:prSet presAssocID="{44BEE0E7-B88A-4007-A738-0DB53E7D95CE}" presName="hierChild5" presStyleCnt="0"/>
      <dgm:spPr/>
    </dgm:pt>
    <dgm:pt modelId="{23432160-99CB-4DE3-9D58-A62386F573D6}" type="pres">
      <dgm:prSet presAssocID="{BC690AAB-89D4-49A3-9335-31F4CAB3F613}" presName="hierChild5" presStyleCnt="0"/>
      <dgm:spPr/>
    </dgm:pt>
    <dgm:pt modelId="{1C63CC62-C81D-4C67-9FF6-FCB6BF17567E}" type="pres">
      <dgm:prSet presAssocID="{1EF76926-33E5-4A27-975E-4715E1B38230}" presName="hierChild3" presStyleCnt="0"/>
      <dgm:spPr/>
    </dgm:pt>
  </dgm:ptLst>
  <dgm:cxnLst>
    <dgm:cxn modelId="{65B2DE03-F8E8-4182-816B-1A51B04BEE39}" srcId="{1EF76926-33E5-4A27-975E-4715E1B38230}" destId="{927E9361-F0EC-4623-BBF0-09435C07D926}" srcOrd="0" destOrd="0" parTransId="{7E8B4ECB-B996-4F4F-B8D1-2FEC55135D0F}" sibTransId="{86401D21-1B66-4E50-8A0E-E0BA3705F107}"/>
    <dgm:cxn modelId="{33849F0C-0B5A-4B5D-8953-1CFA399C11C6}" srcId="{927E9361-F0EC-4623-BBF0-09435C07D926}" destId="{B85A6986-4335-4707-940E-4DC9A5D73ACC}" srcOrd="1" destOrd="0" parTransId="{0BB575AE-CFD8-4226-9950-2B71154ED27B}" sibTransId="{9A1DD1BC-3EE4-4A5D-B77D-3AB591F6C1F8}"/>
    <dgm:cxn modelId="{C5CB9B17-22C4-46A3-9B9F-6D037DE2CAB2}" type="presOf" srcId="{7E8B4ECB-B996-4F4F-B8D1-2FEC55135D0F}" destId="{E33F13D9-6207-469A-B1FE-377028B46F51}" srcOrd="0" destOrd="0" presId="urn:microsoft.com/office/officeart/2005/8/layout/orgChart1"/>
    <dgm:cxn modelId="{6862C217-9848-45FC-8E5A-77BA5E724691}" type="presOf" srcId="{44BEE0E7-B88A-4007-A738-0DB53E7D95CE}" destId="{32121F39-F2D2-4F58-B9BA-923DFED48122}" srcOrd="0" destOrd="0" presId="urn:microsoft.com/office/officeart/2005/8/layout/orgChart1"/>
    <dgm:cxn modelId="{2B44D11C-C608-480B-B906-EDB7B75C566F}" type="presOf" srcId="{B85A6986-4335-4707-940E-4DC9A5D73ACC}" destId="{081765B3-52FD-48E5-BEC8-D35A3FE87062}" srcOrd="0" destOrd="0" presId="urn:microsoft.com/office/officeart/2005/8/layout/orgChart1"/>
    <dgm:cxn modelId="{A335112E-3079-40B1-B2B9-AE0F441F262E}" type="presOf" srcId="{D7F0F2C8-4372-4149-A311-D1E47A61090C}" destId="{85190427-3A10-4F6A-8E4F-93FD79A84A54}" srcOrd="0" destOrd="0" presId="urn:microsoft.com/office/officeart/2005/8/layout/orgChart1"/>
    <dgm:cxn modelId="{54194F2F-169A-4C5A-B803-9EDE34A641D2}" type="presOf" srcId="{9A65913B-D8C7-4D06-A412-BD7641420249}" destId="{5EDE47A3-CB03-438C-A1E0-6A1A14D961E5}" srcOrd="0" destOrd="0" presId="urn:microsoft.com/office/officeart/2005/8/layout/orgChart1"/>
    <dgm:cxn modelId="{3F46F230-39AE-4285-A0BD-A98B0B37A827}" srcId="{BC690AAB-89D4-49A3-9335-31F4CAB3F613}" destId="{44BEE0E7-B88A-4007-A738-0DB53E7D95CE}" srcOrd="0" destOrd="0" parTransId="{3AC78208-3E78-4954-9303-E484DB2EC24E}" sibTransId="{79A69318-B4D4-4236-B9C4-59A221920D2B}"/>
    <dgm:cxn modelId="{A8989B33-51D7-475B-B39C-E46DA7B52D01}" type="presOf" srcId="{3AC78208-3E78-4954-9303-E484DB2EC24E}" destId="{D0FBF550-DDF8-40F9-8CAD-59657A6F851D}" srcOrd="0" destOrd="0" presId="urn:microsoft.com/office/officeart/2005/8/layout/orgChart1"/>
    <dgm:cxn modelId="{333FD33C-74CC-4576-9B10-B97BC1723962}" type="presOf" srcId="{1EF76926-33E5-4A27-975E-4715E1B38230}" destId="{F63DB7FD-5605-4889-8359-D786015235C8}" srcOrd="1" destOrd="0" presId="urn:microsoft.com/office/officeart/2005/8/layout/orgChart1"/>
    <dgm:cxn modelId="{EC76914B-EEBA-4CE7-B5F9-9E965E721CFD}" type="presOf" srcId="{D7F0F2C8-4372-4149-A311-D1E47A61090C}" destId="{6C25B8AC-ECD1-4C39-B5F1-F7C8B020F51A}" srcOrd="1" destOrd="0" presId="urn:microsoft.com/office/officeart/2005/8/layout/orgChart1"/>
    <dgm:cxn modelId="{97FF2574-9126-49B8-91D5-D5A16A003281}" type="presOf" srcId="{1EF76926-33E5-4A27-975E-4715E1B38230}" destId="{5426D916-6272-4AFB-8B3C-1F90A3DF7B62}" srcOrd="0" destOrd="0" presId="urn:microsoft.com/office/officeart/2005/8/layout/orgChart1"/>
    <dgm:cxn modelId="{19E5CB8F-D7A3-4542-850A-8B9BD01537E6}" type="presOf" srcId="{BC690AAB-89D4-49A3-9335-31F4CAB3F613}" destId="{F6AB4E70-282A-46B5-8B3E-A016B42E0807}" srcOrd="1" destOrd="0" presId="urn:microsoft.com/office/officeart/2005/8/layout/orgChart1"/>
    <dgm:cxn modelId="{24FD6199-35B8-4D7D-B1CC-CBCF19A7DECD}" srcId="{A9C7CB13-7665-4314-8C53-A5D061732419}" destId="{1EF76926-33E5-4A27-975E-4715E1B38230}" srcOrd="0" destOrd="0" parTransId="{DDA14675-8DAD-4EE6-BBB4-FCEBF5F23409}" sibTransId="{E3F5AA1F-9A5F-4F00-91A9-BE7B90DC7365}"/>
    <dgm:cxn modelId="{EABAFEA1-FE8E-4102-A335-1D1590AA38C6}" type="presOf" srcId="{BC690AAB-89D4-49A3-9335-31F4CAB3F613}" destId="{64F16D54-9038-4448-B519-BC0F4648C70C}" srcOrd="0" destOrd="0" presId="urn:microsoft.com/office/officeart/2005/8/layout/orgChart1"/>
    <dgm:cxn modelId="{F6808DA2-7D8E-4EA8-98F8-006144F5B671}" type="presOf" srcId="{A9FDF1D4-D01D-45CD-A7C5-F287CAE67094}" destId="{2E704C75-3EBA-4708-9ACB-6313D8C5B866}" srcOrd="0" destOrd="0" presId="urn:microsoft.com/office/officeart/2005/8/layout/orgChart1"/>
    <dgm:cxn modelId="{537BD5AA-D920-433D-BB32-AF41A209F06B}" type="presOf" srcId="{927E9361-F0EC-4623-BBF0-09435C07D926}" destId="{650A0685-3428-4F24-AE79-E35127F35242}" srcOrd="1" destOrd="0" presId="urn:microsoft.com/office/officeart/2005/8/layout/orgChart1"/>
    <dgm:cxn modelId="{3DCE32B5-E023-4B6F-9C49-806E802F0795}" srcId="{927E9361-F0EC-4623-BBF0-09435C07D926}" destId="{D7F0F2C8-4372-4149-A311-D1E47A61090C}" srcOrd="0" destOrd="0" parTransId="{A9FDF1D4-D01D-45CD-A7C5-F287CAE67094}" sibTransId="{82C3D9D7-032F-40BD-A7EE-D434E88C4975}"/>
    <dgm:cxn modelId="{7EA7BBB9-9CAA-41C4-89C7-35772366A8AA}" srcId="{1EF76926-33E5-4A27-975E-4715E1B38230}" destId="{BC690AAB-89D4-49A3-9335-31F4CAB3F613}" srcOrd="1" destOrd="0" parTransId="{9A65913B-D8C7-4D06-A412-BD7641420249}" sibTransId="{63C6DBBB-7631-4A35-B6AA-AC2363EC8F93}"/>
    <dgm:cxn modelId="{F43D82BC-3A36-4D1F-A0E3-53ACD2A28873}" type="presOf" srcId="{927E9361-F0EC-4623-BBF0-09435C07D926}" destId="{D44BADA5-8259-45FF-B858-895DACACDF3C}" srcOrd="0" destOrd="0" presId="urn:microsoft.com/office/officeart/2005/8/layout/orgChart1"/>
    <dgm:cxn modelId="{372A79BE-E04A-432B-AC46-3574C2DC15CD}" type="presOf" srcId="{A9C7CB13-7665-4314-8C53-A5D061732419}" destId="{2DB1504A-3195-4FCD-A6A3-5E3AD931473C}" srcOrd="0" destOrd="0" presId="urn:microsoft.com/office/officeart/2005/8/layout/orgChart1"/>
    <dgm:cxn modelId="{784FF2C4-06FD-4D6F-9DF0-8024D5B9670F}" type="presOf" srcId="{B85A6986-4335-4707-940E-4DC9A5D73ACC}" destId="{62EC9D81-49AF-4BEA-A2FC-C22B204171D6}" srcOrd="1" destOrd="0" presId="urn:microsoft.com/office/officeart/2005/8/layout/orgChart1"/>
    <dgm:cxn modelId="{142764C6-105C-4857-B32E-9DB5E17C29C5}" type="presOf" srcId="{44BEE0E7-B88A-4007-A738-0DB53E7D95CE}" destId="{4994FA8C-55D2-440E-99BF-8DA932F19EF1}" srcOrd="1" destOrd="0" presId="urn:microsoft.com/office/officeart/2005/8/layout/orgChart1"/>
    <dgm:cxn modelId="{B8A42AE4-76F5-44AB-AA0A-FD4089F64D7F}" type="presOf" srcId="{0BB575AE-CFD8-4226-9950-2B71154ED27B}" destId="{39CB793F-ED1E-41DB-890F-DCDED4BD83CF}" srcOrd="0" destOrd="0" presId="urn:microsoft.com/office/officeart/2005/8/layout/orgChart1"/>
    <dgm:cxn modelId="{CD328AFB-6B1D-4015-8164-E644CFE7E172}" type="presParOf" srcId="{2DB1504A-3195-4FCD-A6A3-5E3AD931473C}" destId="{6A13666D-CCE2-49AB-A3E4-8A6B5AE25227}" srcOrd="0" destOrd="0" presId="urn:microsoft.com/office/officeart/2005/8/layout/orgChart1"/>
    <dgm:cxn modelId="{5DB70A7A-6C71-4617-A646-A71DC7DC7845}" type="presParOf" srcId="{6A13666D-CCE2-49AB-A3E4-8A6B5AE25227}" destId="{E95C813F-3991-43E8-BC6D-6A5B44C65120}" srcOrd="0" destOrd="0" presId="urn:microsoft.com/office/officeart/2005/8/layout/orgChart1"/>
    <dgm:cxn modelId="{28CECEBA-FA80-46E0-B47E-914710B63F89}" type="presParOf" srcId="{E95C813F-3991-43E8-BC6D-6A5B44C65120}" destId="{5426D916-6272-4AFB-8B3C-1F90A3DF7B62}" srcOrd="0" destOrd="0" presId="urn:microsoft.com/office/officeart/2005/8/layout/orgChart1"/>
    <dgm:cxn modelId="{5CCCE969-BA7F-43BA-9D35-FF92F25DDAA2}" type="presParOf" srcId="{E95C813F-3991-43E8-BC6D-6A5B44C65120}" destId="{F63DB7FD-5605-4889-8359-D786015235C8}" srcOrd="1" destOrd="0" presId="urn:microsoft.com/office/officeart/2005/8/layout/orgChart1"/>
    <dgm:cxn modelId="{0F81725A-16CC-424E-A3C6-47B403E2B930}" type="presParOf" srcId="{6A13666D-CCE2-49AB-A3E4-8A6B5AE25227}" destId="{1FE43799-06D2-4336-B266-DFA4FEE95E62}" srcOrd="1" destOrd="0" presId="urn:microsoft.com/office/officeart/2005/8/layout/orgChart1"/>
    <dgm:cxn modelId="{AE2B24E1-8C56-4B62-960D-223D74B05FDF}" type="presParOf" srcId="{1FE43799-06D2-4336-B266-DFA4FEE95E62}" destId="{E33F13D9-6207-469A-B1FE-377028B46F51}" srcOrd="0" destOrd="0" presId="urn:microsoft.com/office/officeart/2005/8/layout/orgChart1"/>
    <dgm:cxn modelId="{3DD8C01D-06BC-4EC8-84ED-0BD31B7FD706}" type="presParOf" srcId="{1FE43799-06D2-4336-B266-DFA4FEE95E62}" destId="{536103AC-2A1C-4988-96A5-185D3F6FC0F6}" srcOrd="1" destOrd="0" presId="urn:microsoft.com/office/officeart/2005/8/layout/orgChart1"/>
    <dgm:cxn modelId="{CC386DB4-6395-4C5F-8998-2DE2327AD1A9}" type="presParOf" srcId="{536103AC-2A1C-4988-96A5-185D3F6FC0F6}" destId="{7184D832-E395-4534-8C35-BBD1F4A70ABE}" srcOrd="0" destOrd="0" presId="urn:microsoft.com/office/officeart/2005/8/layout/orgChart1"/>
    <dgm:cxn modelId="{40CAE72E-80F0-4EB9-9830-9586001911E9}" type="presParOf" srcId="{7184D832-E395-4534-8C35-BBD1F4A70ABE}" destId="{D44BADA5-8259-45FF-B858-895DACACDF3C}" srcOrd="0" destOrd="0" presId="urn:microsoft.com/office/officeart/2005/8/layout/orgChart1"/>
    <dgm:cxn modelId="{675194B1-F8C2-4693-8BB7-E8C257EB5B17}" type="presParOf" srcId="{7184D832-E395-4534-8C35-BBD1F4A70ABE}" destId="{650A0685-3428-4F24-AE79-E35127F35242}" srcOrd="1" destOrd="0" presId="urn:microsoft.com/office/officeart/2005/8/layout/orgChart1"/>
    <dgm:cxn modelId="{9BE47C25-EAC3-4D51-9FE3-93DE2A5304AC}" type="presParOf" srcId="{536103AC-2A1C-4988-96A5-185D3F6FC0F6}" destId="{3A623C1C-4567-4579-AE86-807F69DFEA96}" srcOrd="1" destOrd="0" presId="urn:microsoft.com/office/officeart/2005/8/layout/orgChart1"/>
    <dgm:cxn modelId="{C8303EF5-7CE6-40BE-8D4A-4BAE8AC04C41}" type="presParOf" srcId="{3A623C1C-4567-4579-AE86-807F69DFEA96}" destId="{2E704C75-3EBA-4708-9ACB-6313D8C5B866}" srcOrd="0" destOrd="0" presId="urn:microsoft.com/office/officeart/2005/8/layout/orgChart1"/>
    <dgm:cxn modelId="{754FCDB2-73D7-4854-8100-3F557C515512}" type="presParOf" srcId="{3A623C1C-4567-4579-AE86-807F69DFEA96}" destId="{382825FF-D3A2-40A1-8098-BB4DC1B13092}" srcOrd="1" destOrd="0" presId="urn:microsoft.com/office/officeart/2005/8/layout/orgChart1"/>
    <dgm:cxn modelId="{3CDF4FAF-1C6C-4AFB-9022-317C57A84D05}" type="presParOf" srcId="{382825FF-D3A2-40A1-8098-BB4DC1B13092}" destId="{93649756-105B-4BE7-9694-9E87CBE83D2E}" srcOrd="0" destOrd="0" presId="urn:microsoft.com/office/officeart/2005/8/layout/orgChart1"/>
    <dgm:cxn modelId="{F1FA10D6-F24C-445D-A448-57E069AA4311}" type="presParOf" srcId="{93649756-105B-4BE7-9694-9E87CBE83D2E}" destId="{85190427-3A10-4F6A-8E4F-93FD79A84A54}" srcOrd="0" destOrd="0" presId="urn:microsoft.com/office/officeart/2005/8/layout/orgChart1"/>
    <dgm:cxn modelId="{A24A9BBE-EA35-408F-BF03-A453BC80DD89}" type="presParOf" srcId="{93649756-105B-4BE7-9694-9E87CBE83D2E}" destId="{6C25B8AC-ECD1-4C39-B5F1-F7C8B020F51A}" srcOrd="1" destOrd="0" presId="urn:microsoft.com/office/officeart/2005/8/layout/orgChart1"/>
    <dgm:cxn modelId="{CD3156D7-AFB3-40A9-B0FD-6C63E1390CEB}" type="presParOf" srcId="{382825FF-D3A2-40A1-8098-BB4DC1B13092}" destId="{284E950E-C7FB-4299-B14E-A58B1D6CE707}" srcOrd="1" destOrd="0" presId="urn:microsoft.com/office/officeart/2005/8/layout/orgChart1"/>
    <dgm:cxn modelId="{B7CCC973-17CF-48B3-AF8C-E525E5009D3B}" type="presParOf" srcId="{382825FF-D3A2-40A1-8098-BB4DC1B13092}" destId="{90897E86-EF36-41EB-8EAB-293357D35C9A}" srcOrd="2" destOrd="0" presId="urn:microsoft.com/office/officeart/2005/8/layout/orgChart1"/>
    <dgm:cxn modelId="{E3C104DF-85E1-49EC-84B8-2C94DA4DC5C0}" type="presParOf" srcId="{3A623C1C-4567-4579-AE86-807F69DFEA96}" destId="{39CB793F-ED1E-41DB-890F-DCDED4BD83CF}" srcOrd="2" destOrd="0" presId="urn:microsoft.com/office/officeart/2005/8/layout/orgChart1"/>
    <dgm:cxn modelId="{061EFCEF-AF5F-45E4-9770-86DC38155EFF}" type="presParOf" srcId="{3A623C1C-4567-4579-AE86-807F69DFEA96}" destId="{A52A86BA-F19E-4231-8D92-5090E3D81F21}" srcOrd="3" destOrd="0" presId="urn:microsoft.com/office/officeart/2005/8/layout/orgChart1"/>
    <dgm:cxn modelId="{4D836B85-D6D3-4C09-8DFA-DCF7E6CF2F14}" type="presParOf" srcId="{A52A86BA-F19E-4231-8D92-5090E3D81F21}" destId="{3A74BE0C-2017-4F22-8DE0-D58627B1D0F1}" srcOrd="0" destOrd="0" presId="urn:microsoft.com/office/officeart/2005/8/layout/orgChart1"/>
    <dgm:cxn modelId="{38F6D64E-CB44-4ACD-8894-99014B840C2D}" type="presParOf" srcId="{3A74BE0C-2017-4F22-8DE0-D58627B1D0F1}" destId="{081765B3-52FD-48E5-BEC8-D35A3FE87062}" srcOrd="0" destOrd="0" presId="urn:microsoft.com/office/officeart/2005/8/layout/orgChart1"/>
    <dgm:cxn modelId="{DE00843C-8A7C-4346-8A5D-9B3DC58E3CC7}" type="presParOf" srcId="{3A74BE0C-2017-4F22-8DE0-D58627B1D0F1}" destId="{62EC9D81-49AF-4BEA-A2FC-C22B204171D6}" srcOrd="1" destOrd="0" presId="urn:microsoft.com/office/officeart/2005/8/layout/orgChart1"/>
    <dgm:cxn modelId="{B4F1F64B-A291-4501-B4F9-FCF6F9145730}" type="presParOf" srcId="{A52A86BA-F19E-4231-8D92-5090E3D81F21}" destId="{BF9D871A-91CD-425C-B9C5-510E79AF7C85}" srcOrd="1" destOrd="0" presId="urn:microsoft.com/office/officeart/2005/8/layout/orgChart1"/>
    <dgm:cxn modelId="{A8655DED-CEDC-4414-90B2-B61D5B8DA579}" type="presParOf" srcId="{A52A86BA-F19E-4231-8D92-5090E3D81F21}" destId="{C2E74D4D-51BE-4B08-B670-595C6F4CAEB4}" srcOrd="2" destOrd="0" presId="urn:microsoft.com/office/officeart/2005/8/layout/orgChart1"/>
    <dgm:cxn modelId="{1EB0DC70-230D-4616-B516-2C51BD2901BA}" type="presParOf" srcId="{536103AC-2A1C-4988-96A5-185D3F6FC0F6}" destId="{96A0261F-3DFA-4C22-9CF4-DEE902DAD672}" srcOrd="2" destOrd="0" presId="urn:microsoft.com/office/officeart/2005/8/layout/orgChart1"/>
    <dgm:cxn modelId="{D5429A38-192C-4F53-8228-D8614B3C1378}" type="presParOf" srcId="{1FE43799-06D2-4336-B266-DFA4FEE95E62}" destId="{5EDE47A3-CB03-438C-A1E0-6A1A14D961E5}" srcOrd="2" destOrd="0" presId="urn:microsoft.com/office/officeart/2005/8/layout/orgChart1"/>
    <dgm:cxn modelId="{8995E077-6A5D-4188-81DD-C33F968C1920}" type="presParOf" srcId="{1FE43799-06D2-4336-B266-DFA4FEE95E62}" destId="{43F55A84-A3FE-4E61-9A77-5BCDA82BC701}" srcOrd="3" destOrd="0" presId="urn:microsoft.com/office/officeart/2005/8/layout/orgChart1"/>
    <dgm:cxn modelId="{9139973C-B2FD-4659-ADF0-0942AA3A776F}" type="presParOf" srcId="{43F55A84-A3FE-4E61-9A77-5BCDA82BC701}" destId="{7098738D-8D32-4309-811B-905820FE5E4F}" srcOrd="0" destOrd="0" presId="urn:microsoft.com/office/officeart/2005/8/layout/orgChart1"/>
    <dgm:cxn modelId="{4042A5B9-D122-4D1E-9217-1A4B74825186}" type="presParOf" srcId="{7098738D-8D32-4309-811B-905820FE5E4F}" destId="{64F16D54-9038-4448-B519-BC0F4648C70C}" srcOrd="0" destOrd="0" presId="urn:microsoft.com/office/officeart/2005/8/layout/orgChart1"/>
    <dgm:cxn modelId="{E33FA44B-DDAF-421A-803D-97A82B4AD3BF}" type="presParOf" srcId="{7098738D-8D32-4309-811B-905820FE5E4F}" destId="{F6AB4E70-282A-46B5-8B3E-A016B42E0807}" srcOrd="1" destOrd="0" presId="urn:microsoft.com/office/officeart/2005/8/layout/orgChart1"/>
    <dgm:cxn modelId="{642AF252-52D1-479D-AFEC-DC6E2B72CBC7}" type="presParOf" srcId="{43F55A84-A3FE-4E61-9A77-5BCDA82BC701}" destId="{9F078E2E-A785-4A63-87F3-BC89B37E53A2}" srcOrd="1" destOrd="0" presId="urn:microsoft.com/office/officeart/2005/8/layout/orgChart1"/>
    <dgm:cxn modelId="{B2FCE570-0DC4-4C5C-8119-C52B07487362}" type="presParOf" srcId="{9F078E2E-A785-4A63-87F3-BC89B37E53A2}" destId="{D0FBF550-DDF8-40F9-8CAD-59657A6F851D}" srcOrd="0" destOrd="0" presId="urn:microsoft.com/office/officeart/2005/8/layout/orgChart1"/>
    <dgm:cxn modelId="{B5FBCEA9-A0DE-47EC-A093-6C4986DB5103}" type="presParOf" srcId="{9F078E2E-A785-4A63-87F3-BC89B37E53A2}" destId="{73573852-B3C8-45E2-AC75-291F1B6220D5}" srcOrd="1" destOrd="0" presId="urn:microsoft.com/office/officeart/2005/8/layout/orgChart1"/>
    <dgm:cxn modelId="{54063FBE-8A31-4113-A76D-181CE8E30D11}" type="presParOf" srcId="{73573852-B3C8-45E2-AC75-291F1B6220D5}" destId="{D3608C40-BF7B-4704-AC08-8EDA9701E1C7}" srcOrd="0" destOrd="0" presId="urn:microsoft.com/office/officeart/2005/8/layout/orgChart1"/>
    <dgm:cxn modelId="{265B82E4-A963-41C8-B880-D935C358E170}" type="presParOf" srcId="{D3608C40-BF7B-4704-AC08-8EDA9701E1C7}" destId="{32121F39-F2D2-4F58-B9BA-923DFED48122}" srcOrd="0" destOrd="0" presId="urn:microsoft.com/office/officeart/2005/8/layout/orgChart1"/>
    <dgm:cxn modelId="{FEDF02FE-9E8F-4304-8729-CB2A7346DFF8}" type="presParOf" srcId="{D3608C40-BF7B-4704-AC08-8EDA9701E1C7}" destId="{4994FA8C-55D2-440E-99BF-8DA932F19EF1}" srcOrd="1" destOrd="0" presId="urn:microsoft.com/office/officeart/2005/8/layout/orgChart1"/>
    <dgm:cxn modelId="{1074DA1A-CB5C-4B92-AF51-178D8684C471}" type="presParOf" srcId="{73573852-B3C8-45E2-AC75-291F1B6220D5}" destId="{7E56227F-2458-4123-A64C-BF808B97F668}" srcOrd="1" destOrd="0" presId="urn:microsoft.com/office/officeart/2005/8/layout/orgChart1"/>
    <dgm:cxn modelId="{7DB69076-5920-43F3-9487-6B3F3B3F0F43}" type="presParOf" srcId="{73573852-B3C8-45E2-AC75-291F1B6220D5}" destId="{869AC852-BA11-4FD8-84CE-CAA124568D0F}" srcOrd="2" destOrd="0" presId="urn:microsoft.com/office/officeart/2005/8/layout/orgChart1"/>
    <dgm:cxn modelId="{991CC642-90B5-4060-9C92-8BDDC457EECB}" type="presParOf" srcId="{43F55A84-A3FE-4E61-9A77-5BCDA82BC701}" destId="{23432160-99CB-4DE3-9D58-A62386F573D6}" srcOrd="2" destOrd="0" presId="urn:microsoft.com/office/officeart/2005/8/layout/orgChart1"/>
    <dgm:cxn modelId="{346B3A1F-E9E1-42BD-B5BD-C099646D7DD3}" type="presParOf" srcId="{6A13666D-CCE2-49AB-A3E4-8A6B5AE25227}" destId="{1C63CC62-C81D-4C67-9FF6-FCB6BF17567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C7CB13-7665-4314-8C53-A5D061732419}"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1EF76926-33E5-4A27-975E-4715E1B38230}">
      <dgm:prSet phldrT="[Text]"/>
      <dgm:spPr/>
      <dgm:t>
        <a:bodyPr/>
        <a:lstStyle/>
        <a:p>
          <a:r>
            <a:rPr lang="en-IN" dirty="0"/>
            <a:t>Evidences of Dark Matter</a:t>
          </a:r>
        </a:p>
      </dgm:t>
    </dgm:pt>
    <dgm:pt modelId="{DDA14675-8DAD-4EE6-BBB4-FCEBF5F23409}" type="parTrans" cxnId="{24FD6199-35B8-4D7D-B1CC-CBCF19A7DECD}">
      <dgm:prSet/>
      <dgm:spPr/>
      <dgm:t>
        <a:bodyPr/>
        <a:lstStyle/>
        <a:p>
          <a:endParaRPr lang="en-IN"/>
        </a:p>
      </dgm:t>
    </dgm:pt>
    <dgm:pt modelId="{E3F5AA1F-9A5F-4F00-91A9-BE7B90DC7365}" type="sibTrans" cxnId="{24FD6199-35B8-4D7D-B1CC-CBCF19A7DECD}">
      <dgm:prSet/>
      <dgm:spPr/>
      <dgm:t>
        <a:bodyPr/>
        <a:lstStyle/>
        <a:p>
          <a:endParaRPr lang="en-IN"/>
        </a:p>
      </dgm:t>
    </dgm:pt>
    <dgm:pt modelId="{927E9361-F0EC-4623-BBF0-09435C07D926}">
      <dgm:prSet phldrT="[Text]"/>
      <dgm:spPr/>
      <dgm:t>
        <a:bodyPr/>
        <a:lstStyle/>
        <a:p>
          <a:r>
            <a:rPr lang="en-IN" dirty="0"/>
            <a:t>Astronomical Evidences</a:t>
          </a:r>
        </a:p>
      </dgm:t>
    </dgm:pt>
    <dgm:pt modelId="{7E8B4ECB-B996-4F4F-B8D1-2FEC55135D0F}" type="parTrans" cxnId="{65B2DE03-F8E8-4182-816B-1A51B04BEE39}">
      <dgm:prSet/>
      <dgm:spPr/>
      <dgm:t>
        <a:bodyPr/>
        <a:lstStyle/>
        <a:p>
          <a:endParaRPr lang="en-IN"/>
        </a:p>
      </dgm:t>
    </dgm:pt>
    <dgm:pt modelId="{86401D21-1B66-4E50-8A0E-E0BA3705F107}" type="sibTrans" cxnId="{65B2DE03-F8E8-4182-816B-1A51B04BEE39}">
      <dgm:prSet/>
      <dgm:spPr/>
      <dgm:t>
        <a:bodyPr/>
        <a:lstStyle/>
        <a:p>
          <a:endParaRPr lang="en-IN"/>
        </a:p>
      </dgm:t>
    </dgm:pt>
    <dgm:pt modelId="{D7F0F2C8-4372-4149-A311-D1E47A61090C}">
      <dgm:prSet phldrT="[Text]"/>
      <dgm:spPr/>
      <dgm:t>
        <a:bodyPr/>
        <a:lstStyle/>
        <a:p>
          <a:r>
            <a:rPr lang="en-IN" dirty="0"/>
            <a:t>Rotational Curves of Spiral Galaxies</a:t>
          </a:r>
        </a:p>
      </dgm:t>
    </dgm:pt>
    <dgm:pt modelId="{A9FDF1D4-D01D-45CD-A7C5-F287CAE67094}" type="parTrans" cxnId="{3DCE32B5-E023-4B6F-9C49-806E802F0795}">
      <dgm:prSet/>
      <dgm:spPr/>
      <dgm:t>
        <a:bodyPr/>
        <a:lstStyle/>
        <a:p>
          <a:endParaRPr lang="en-IN"/>
        </a:p>
      </dgm:t>
    </dgm:pt>
    <dgm:pt modelId="{82C3D9D7-032F-40BD-A7EE-D434E88C4975}" type="sibTrans" cxnId="{3DCE32B5-E023-4B6F-9C49-806E802F0795}">
      <dgm:prSet/>
      <dgm:spPr/>
      <dgm:t>
        <a:bodyPr/>
        <a:lstStyle/>
        <a:p>
          <a:endParaRPr lang="en-IN"/>
        </a:p>
      </dgm:t>
    </dgm:pt>
    <dgm:pt modelId="{B85A6986-4335-4707-940E-4DC9A5D73ACC}">
      <dgm:prSet phldrT="[Text]"/>
      <dgm:spPr/>
      <dgm:t>
        <a:bodyPr/>
        <a:lstStyle/>
        <a:p>
          <a:r>
            <a:rPr lang="en-IN" dirty="0"/>
            <a:t>Gravitational Lensing</a:t>
          </a:r>
        </a:p>
      </dgm:t>
    </dgm:pt>
    <dgm:pt modelId="{0BB575AE-CFD8-4226-9950-2B71154ED27B}" type="parTrans" cxnId="{33849F0C-0B5A-4B5D-8953-1CFA399C11C6}">
      <dgm:prSet/>
      <dgm:spPr/>
      <dgm:t>
        <a:bodyPr/>
        <a:lstStyle/>
        <a:p>
          <a:endParaRPr lang="en-IN"/>
        </a:p>
      </dgm:t>
    </dgm:pt>
    <dgm:pt modelId="{9A1DD1BC-3EE4-4A5D-B77D-3AB591F6C1F8}" type="sibTrans" cxnId="{33849F0C-0B5A-4B5D-8953-1CFA399C11C6}">
      <dgm:prSet/>
      <dgm:spPr/>
      <dgm:t>
        <a:bodyPr/>
        <a:lstStyle/>
        <a:p>
          <a:endParaRPr lang="en-IN"/>
        </a:p>
      </dgm:t>
    </dgm:pt>
    <dgm:pt modelId="{BC690AAB-89D4-49A3-9335-31F4CAB3F613}">
      <dgm:prSet phldrT="[Text]"/>
      <dgm:spPr/>
      <dgm:t>
        <a:bodyPr/>
        <a:lstStyle/>
        <a:p>
          <a:r>
            <a:rPr lang="en-IN"/>
            <a:t>Cosmological Evidences</a:t>
          </a:r>
          <a:endParaRPr lang="en-IN" dirty="0"/>
        </a:p>
      </dgm:t>
    </dgm:pt>
    <dgm:pt modelId="{9A65913B-D8C7-4D06-A412-BD7641420249}" type="parTrans" cxnId="{7EA7BBB9-9CAA-41C4-89C7-35772366A8AA}">
      <dgm:prSet/>
      <dgm:spPr/>
      <dgm:t>
        <a:bodyPr/>
        <a:lstStyle/>
        <a:p>
          <a:endParaRPr lang="en-IN"/>
        </a:p>
      </dgm:t>
    </dgm:pt>
    <dgm:pt modelId="{63C6DBBB-7631-4A35-B6AA-AC2363EC8F93}" type="sibTrans" cxnId="{7EA7BBB9-9CAA-41C4-89C7-35772366A8AA}">
      <dgm:prSet/>
      <dgm:spPr/>
      <dgm:t>
        <a:bodyPr/>
        <a:lstStyle/>
        <a:p>
          <a:endParaRPr lang="en-IN"/>
        </a:p>
      </dgm:t>
    </dgm:pt>
    <dgm:pt modelId="{44BEE0E7-B88A-4007-A738-0DB53E7D95CE}">
      <dgm:prSet phldrT="[Text]"/>
      <dgm:spPr>
        <a:ln w="38100">
          <a:solidFill>
            <a:srgbClr val="FF0000"/>
          </a:solidFill>
        </a:ln>
      </dgm:spPr>
      <dgm:t>
        <a:bodyPr/>
        <a:lstStyle/>
        <a:p>
          <a:r>
            <a:rPr lang="en-IN" dirty="0"/>
            <a:t>CMB</a:t>
          </a:r>
        </a:p>
      </dgm:t>
    </dgm:pt>
    <dgm:pt modelId="{3AC78208-3E78-4954-9303-E484DB2EC24E}" type="parTrans" cxnId="{3F46F230-39AE-4285-A0BD-A98B0B37A827}">
      <dgm:prSet/>
      <dgm:spPr/>
      <dgm:t>
        <a:bodyPr/>
        <a:lstStyle/>
        <a:p>
          <a:endParaRPr lang="en-IN"/>
        </a:p>
      </dgm:t>
    </dgm:pt>
    <dgm:pt modelId="{79A69318-B4D4-4236-B9C4-59A221920D2B}" type="sibTrans" cxnId="{3F46F230-39AE-4285-A0BD-A98B0B37A827}">
      <dgm:prSet/>
      <dgm:spPr/>
      <dgm:t>
        <a:bodyPr/>
        <a:lstStyle/>
        <a:p>
          <a:endParaRPr lang="en-IN"/>
        </a:p>
      </dgm:t>
    </dgm:pt>
    <dgm:pt modelId="{2DB1504A-3195-4FCD-A6A3-5E3AD931473C}" type="pres">
      <dgm:prSet presAssocID="{A9C7CB13-7665-4314-8C53-A5D061732419}" presName="hierChild1" presStyleCnt="0">
        <dgm:presLayoutVars>
          <dgm:orgChart val="1"/>
          <dgm:chPref val="1"/>
          <dgm:dir/>
          <dgm:animOne val="branch"/>
          <dgm:animLvl val="lvl"/>
          <dgm:resizeHandles/>
        </dgm:presLayoutVars>
      </dgm:prSet>
      <dgm:spPr/>
    </dgm:pt>
    <dgm:pt modelId="{6A13666D-CCE2-49AB-A3E4-8A6B5AE25227}" type="pres">
      <dgm:prSet presAssocID="{1EF76926-33E5-4A27-975E-4715E1B38230}" presName="hierRoot1" presStyleCnt="0">
        <dgm:presLayoutVars>
          <dgm:hierBranch val="init"/>
        </dgm:presLayoutVars>
      </dgm:prSet>
      <dgm:spPr/>
    </dgm:pt>
    <dgm:pt modelId="{E95C813F-3991-43E8-BC6D-6A5B44C65120}" type="pres">
      <dgm:prSet presAssocID="{1EF76926-33E5-4A27-975E-4715E1B38230}" presName="rootComposite1" presStyleCnt="0"/>
      <dgm:spPr/>
    </dgm:pt>
    <dgm:pt modelId="{5426D916-6272-4AFB-8B3C-1F90A3DF7B62}" type="pres">
      <dgm:prSet presAssocID="{1EF76926-33E5-4A27-975E-4715E1B38230}" presName="rootText1" presStyleLbl="node0" presStyleIdx="0" presStyleCnt="1" custScaleX="173161">
        <dgm:presLayoutVars>
          <dgm:chPref val="3"/>
        </dgm:presLayoutVars>
      </dgm:prSet>
      <dgm:spPr/>
    </dgm:pt>
    <dgm:pt modelId="{F63DB7FD-5605-4889-8359-D786015235C8}" type="pres">
      <dgm:prSet presAssocID="{1EF76926-33E5-4A27-975E-4715E1B38230}" presName="rootConnector1" presStyleLbl="node1" presStyleIdx="0" presStyleCnt="0"/>
      <dgm:spPr/>
    </dgm:pt>
    <dgm:pt modelId="{1FE43799-06D2-4336-B266-DFA4FEE95E62}" type="pres">
      <dgm:prSet presAssocID="{1EF76926-33E5-4A27-975E-4715E1B38230}" presName="hierChild2" presStyleCnt="0"/>
      <dgm:spPr/>
    </dgm:pt>
    <dgm:pt modelId="{E33F13D9-6207-469A-B1FE-377028B46F51}" type="pres">
      <dgm:prSet presAssocID="{7E8B4ECB-B996-4F4F-B8D1-2FEC55135D0F}" presName="Name37" presStyleLbl="parChTrans1D2" presStyleIdx="0" presStyleCnt="2"/>
      <dgm:spPr/>
    </dgm:pt>
    <dgm:pt modelId="{536103AC-2A1C-4988-96A5-185D3F6FC0F6}" type="pres">
      <dgm:prSet presAssocID="{927E9361-F0EC-4623-BBF0-09435C07D926}" presName="hierRoot2" presStyleCnt="0">
        <dgm:presLayoutVars>
          <dgm:hierBranch val="init"/>
        </dgm:presLayoutVars>
      </dgm:prSet>
      <dgm:spPr/>
    </dgm:pt>
    <dgm:pt modelId="{7184D832-E395-4534-8C35-BBD1F4A70ABE}" type="pres">
      <dgm:prSet presAssocID="{927E9361-F0EC-4623-BBF0-09435C07D926}" presName="rootComposite" presStyleCnt="0"/>
      <dgm:spPr/>
    </dgm:pt>
    <dgm:pt modelId="{D44BADA5-8259-45FF-B858-895DACACDF3C}" type="pres">
      <dgm:prSet presAssocID="{927E9361-F0EC-4623-BBF0-09435C07D926}" presName="rootText" presStyleLbl="node2" presStyleIdx="0" presStyleCnt="2" custScaleX="121000" custLinFactX="-4539" custLinFactNeighborX="-100000" custLinFactNeighborY="-7644">
        <dgm:presLayoutVars>
          <dgm:chPref val="3"/>
        </dgm:presLayoutVars>
      </dgm:prSet>
      <dgm:spPr/>
    </dgm:pt>
    <dgm:pt modelId="{650A0685-3428-4F24-AE79-E35127F35242}" type="pres">
      <dgm:prSet presAssocID="{927E9361-F0EC-4623-BBF0-09435C07D926}" presName="rootConnector" presStyleLbl="node2" presStyleIdx="0" presStyleCnt="2"/>
      <dgm:spPr/>
    </dgm:pt>
    <dgm:pt modelId="{3A623C1C-4567-4579-AE86-807F69DFEA96}" type="pres">
      <dgm:prSet presAssocID="{927E9361-F0EC-4623-BBF0-09435C07D926}" presName="hierChild4" presStyleCnt="0"/>
      <dgm:spPr/>
    </dgm:pt>
    <dgm:pt modelId="{2E704C75-3EBA-4708-9ACB-6313D8C5B866}" type="pres">
      <dgm:prSet presAssocID="{A9FDF1D4-D01D-45CD-A7C5-F287CAE67094}" presName="Name37" presStyleLbl="parChTrans1D3" presStyleIdx="0" presStyleCnt="3"/>
      <dgm:spPr/>
    </dgm:pt>
    <dgm:pt modelId="{382825FF-D3A2-40A1-8098-BB4DC1B13092}" type="pres">
      <dgm:prSet presAssocID="{D7F0F2C8-4372-4149-A311-D1E47A61090C}" presName="hierRoot2" presStyleCnt="0">
        <dgm:presLayoutVars>
          <dgm:hierBranch val="init"/>
        </dgm:presLayoutVars>
      </dgm:prSet>
      <dgm:spPr/>
    </dgm:pt>
    <dgm:pt modelId="{93649756-105B-4BE7-9694-9E87CBE83D2E}" type="pres">
      <dgm:prSet presAssocID="{D7F0F2C8-4372-4149-A311-D1E47A61090C}" presName="rootComposite" presStyleCnt="0"/>
      <dgm:spPr/>
    </dgm:pt>
    <dgm:pt modelId="{85190427-3A10-4F6A-8E4F-93FD79A84A54}" type="pres">
      <dgm:prSet presAssocID="{D7F0F2C8-4372-4149-A311-D1E47A61090C}" presName="rootText" presStyleLbl="node3" presStyleIdx="0" presStyleCnt="3" custLinFactNeighborX="-70490" custLinFactNeighborY="1422">
        <dgm:presLayoutVars>
          <dgm:chPref val="3"/>
        </dgm:presLayoutVars>
      </dgm:prSet>
      <dgm:spPr/>
    </dgm:pt>
    <dgm:pt modelId="{6C25B8AC-ECD1-4C39-B5F1-F7C8B020F51A}" type="pres">
      <dgm:prSet presAssocID="{D7F0F2C8-4372-4149-A311-D1E47A61090C}" presName="rootConnector" presStyleLbl="node3" presStyleIdx="0" presStyleCnt="3"/>
      <dgm:spPr/>
    </dgm:pt>
    <dgm:pt modelId="{284E950E-C7FB-4299-B14E-A58B1D6CE707}" type="pres">
      <dgm:prSet presAssocID="{D7F0F2C8-4372-4149-A311-D1E47A61090C}" presName="hierChild4" presStyleCnt="0"/>
      <dgm:spPr/>
    </dgm:pt>
    <dgm:pt modelId="{90897E86-EF36-41EB-8EAB-293357D35C9A}" type="pres">
      <dgm:prSet presAssocID="{D7F0F2C8-4372-4149-A311-D1E47A61090C}" presName="hierChild5" presStyleCnt="0"/>
      <dgm:spPr/>
    </dgm:pt>
    <dgm:pt modelId="{39CB793F-ED1E-41DB-890F-DCDED4BD83CF}" type="pres">
      <dgm:prSet presAssocID="{0BB575AE-CFD8-4226-9950-2B71154ED27B}" presName="Name37" presStyleLbl="parChTrans1D3" presStyleIdx="1" presStyleCnt="3"/>
      <dgm:spPr/>
    </dgm:pt>
    <dgm:pt modelId="{A52A86BA-F19E-4231-8D92-5090E3D81F21}" type="pres">
      <dgm:prSet presAssocID="{B85A6986-4335-4707-940E-4DC9A5D73ACC}" presName="hierRoot2" presStyleCnt="0">
        <dgm:presLayoutVars>
          <dgm:hierBranch val="init"/>
        </dgm:presLayoutVars>
      </dgm:prSet>
      <dgm:spPr/>
    </dgm:pt>
    <dgm:pt modelId="{3A74BE0C-2017-4F22-8DE0-D58627B1D0F1}" type="pres">
      <dgm:prSet presAssocID="{B85A6986-4335-4707-940E-4DC9A5D73ACC}" presName="rootComposite" presStyleCnt="0"/>
      <dgm:spPr/>
    </dgm:pt>
    <dgm:pt modelId="{081765B3-52FD-48E5-BEC8-D35A3FE87062}" type="pres">
      <dgm:prSet presAssocID="{B85A6986-4335-4707-940E-4DC9A5D73ACC}" presName="rootText" presStyleLbl="node3" presStyleIdx="1" presStyleCnt="3" custLinFactNeighborX="-70490" custLinFactNeighborY="-12801">
        <dgm:presLayoutVars>
          <dgm:chPref val="3"/>
        </dgm:presLayoutVars>
      </dgm:prSet>
      <dgm:spPr/>
    </dgm:pt>
    <dgm:pt modelId="{62EC9D81-49AF-4BEA-A2FC-C22B204171D6}" type="pres">
      <dgm:prSet presAssocID="{B85A6986-4335-4707-940E-4DC9A5D73ACC}" presName="rootConnector" presStyleLbl="node3" presStyleIdx="1" presStyleCnt="3"/>
      <dgm:spPr/>
    </dgm:pt>
    <dgm:pt modelId="{BF9D871A-91CD-425C-B9C5-510E79AF7C85}" type="pres">
      <dgm:prSet presAssocID="{B85A6986-4335-4707-940E-4DC9A5D73ACC}" presName="hierChild4" presStyleCnt="0"/>
      <dgm:spPr/>
    </dgm:pt>
    <dgm:pt modelId="{C2E74D4D-51BE-4B08-B670-595C6F4CAEB4}" type="pres">
      <dgm:prSet presAssocID="{B85A6986-4335-4707-940E-4DC9A5D73ACC}" presName="hierChild5" presStyleCnt="0"/>
      <dgm:spPr/>
    </dgm:pt>
    <dgm:pt modelId="{96A0261F-3DFA-4C22-9CF4-DEE902DAD672}" type="pres">
      <dgm:prSet presAssocID="{927E9361-F0EC-4623-BBF0-09435C07D926}" presName="hierChild5" presStyleCnt="0"/>
      <dgm:spPr/>
    </dgm:pt>
    <dgm:pt modelId="{5EDE47A3-CB03-438C-A1E0-6A1A14D961E5}" type="pres">
      <dgm:prSet presAssocID="{9A65913B-D8C7-4D06-A412-BD7641420249}" presName="Name37" presStyleLbl="parChTrans1D2" presStyleIdx="1" presStyleCnt="2"/>
      <dgm:spPr/>
    </dgm:pt>
    <dgm:pt modelId="{43F55A84-A3FE-4E61-9A77-5BCDA82BC701}" type="pres">
      <dgm:prSet presAssocID="{BC690AAB-89D4-49A3-9335-31F4CAB3F613}" presName="hierRoot2" presStyleCnt="0">
        <dgm:presLayoutVars>
          <dgm:hierBranch val="init"/>
        </dgm:presLayoutVars>
      </dgm:prSet>
      <dgm:spPr/>
    </dgm:pt>
    <dgm:pt modelId="{7098738D-8D32-4309-811B-905820FE5E4F}" type="pres">
      <dgm:prSet presAssocID="{BC690AAB-89D4-49A3-9335-31F4CAB3F613}" presName="rootComposite" presStyleCnt="0"/>
      <dgm:spPr/>
    </dgm:pt>
    <dgm:pt modelId="{64F16D54-9038-4448-B519-BC0F4648C70C}" type="pres">
      <dgm:prSet presAssocID="{BC690AAB-89D4-49A3-9335-31F4CAB3F613}" presName="rootText" presStyleLbl="node2" presStyleIdx="1" presStyleCnt="2" custLinFactNeighborX="87777" custLinFactNeighborY="-7644">
        <dgm:presLayoutVars>
          <dgm:chPref val="3"/>
        </dgm:presLayoutVars>
      </dgm:prSet>
      <dgm:spPr/>
    </dgm:pt>
    <dgm:pt modelId="{F6AB4E70-282A-46B5-8B3E-A016B42E0807}" type="pres">
      <dgm:prSet presAssocID="{BC690AAB-89D4-49A3-9335-31F4CAB3F613}" presName="rootConnector" presStyleLbl="node2" presStyleIdx="1" presStyleCnt="2"/>
      <dgm:spPr/>
    </dgm:pt>
    <dgm:pt modelId="{9F078E2E-A785-4A63-87F3-BC89B37E53A2}" type="pres">
      <dgm:prSet presAssocID="{BC690AAB-89D4-49A3-9335-31F4CAB3F613}" presName="hierChild4" presStyleCnt="0"/>
      <dgm:spPr/>
    </dgm:pt>
    <dgm:pt modelId="{D0FBF550-DDF8-40F9-8CAD-59657A6F851D}" type="pres">
      <dgm:prSet presAssocID="{3AC78208-3E78-4954-9303-E484DB2EC24E}" presName="Name37" presStyleLbl="parChTrans1D3" presStyleIdx="2" presStyleCnt="3"/>
      <dgm:spPr/>
    </dgm:pt>
    <dgm:pt modelId="{73573852-B3C8-45E2-AC75-291F1B6220D5}" type="pres">
      <dgm:prSet presAssocID="{44BEE0E7-B88A-4007-A738-0DB53E7D95CE}" presName="hierRoot2" presStyleCnt="0">
        <dgm:presLayoutVars>
          <dgm:hierBranch val="init"/>
        </dgm:presLayoutVars>
      </dgm:prSet>
      <dgm:spPr/>
    </dgm:pt>
    <dgm:pt modelId="{D3608C40-BF7B-4704-AC08-8EDA9701E1C7}" type="pres">
      <dgm:prSet presAssocID="{44BEE0E7-B88A-4007-A738-0DB53E7D95CE}" presName="rootComposite" presStyleCnt="0"/>
      <dgm:spPr/>
    </dgm:pt>
    <dgm:pt modelId="{32121F39-F2D2-4F58-B9BA-923DFED48122}" type="pres">
      <dgm:prSet presAssocID="{44BEE0E7-B88A-4007-A738-0DB53E7D95CE}" presName="rootText" presStyleLbl="node3" presStyleIdx="2" presStyleCnt="3" custLinFactNeighborX="95294" custLinFactNeighborY="11378">
        <dgm:presLayoutVars>
          <dgm:chPref val="3"/>
        </dgm:presLayoutVars>
      </dgm:prSet>
      <dgm:spPr/>
    </dgm:pt>
    <dgm:pt modelId="{4994FA8C-55D2-440E-99BF-8DA932F19EF1}" type="pres">
      <dgm:prSet presAssocID="{44BEE0E7-B88A-4007-A738-0DB53E7D95CE}" presName="rootConnector" presStyleLbl="node3" presStyleIdx="2" presStyleCnt="3"/>
      <dgm:spPr/>
    </dgm:pt>
    <dgm:pt modelId="{7E56227F-2458-4123-A64C-BF808B97F668}" type="pres">
      <dgm:prSet presAssocID="{44BEE0E7-B88A-4007-A738-0DB53E7D95CE}" presName="hierChild4" presStyleCnt="0"/>
      <dgm:spPr/>
    </dgm:pt>
    <dgm:pt modelId="{869AC852-BA11-4FD8-84CE-CAA124568D0F}" type="pres">
      <dgm:prSet presAssocID="{44BEE0E7-B88A-4007-A738-0DB53E7D95CE}" presName="hierChild5" presStyleCnt="0"/>
      <dgm:spPr/>
    </dgm:pt>
    <dgm:pt modelId="{23432160-99CB-4DE3-9D58-A62386F573D6}" type="pres">
      <dgm:prSet presAssocID="{BC690AAB-89D4-49A3-9335-31F4CAB3F613}" presName="hierChild5" presStyleCnt="0"/>
      <dgm:spPr/>
    </dgm:pt>
    <dgm:pt modelId="{1C63CC62-C81D-4C67-9FF6-FCB6BF17567E}" type="pres">
      <dgm:prSet presAssocID="{1EF76926-33E5-4A27-975E-4715E1B38230}" presName="hierChild3" presStyleCnt="0"/>
      <dgm:spPr/>
    </dgm:pt>
  </dgm:ptLst>
  <dgm:cxnLst>
    <dgm:cxn modelId="{65B2DE03-F8E8-4182-816B-1A51B04BEE39}" srcId="{1EF76926-33E5-4A27-975E-4715E1B38230}" destId="{927E9361-F0EC-4623-BBF0-09435C07D926}" srcOrd="0" destOrd="0" parTransId="{7E8B4ECB-B996-4F4F-B8D1-2FEC55135D0F}" sibTransId="{86401D21-1B66-4E50-8A0E-E0BA3705F107}"/>
    <dgm:cxn modelId="{33849F0C-0B5A-4B5D-8953-1CFA399C11C6}" srcId="{927E9361-F0EC-4623-BBF0-09435C07D926}" destId="{B85A6986-4335-4707-940E-4DC9A5D73ACC}" srcOrd="1" destOrd="0" parTransId="{0BB575AE-CFD8-4226-9950-2B71154ED27B}" sibTransId="{9A1DD1BC-3EE4-4A5D-B77D-3AB591F6C1F8}"/>
    <dgm:cxn modelId="{C5CB9B17-22C4-46A3-9B9F-6D037DE2CAB2}" type="presOf" srcId="{7E8B4ECB-B996-4F4F-B8D1-2FEC55135D0F}" destId="{E33F13D9-6207-469A-B1FE-377028B46F51}" srcOrd="0" destOrd="0" presId="urn:microsoft.com/office/officeart/2005/8/layout/orgChart1"/>
    <dgm:cxn modelId="{6862C217-9848-45FC-8E5A-77BA5E724691}" type="presOf" srcId="{44BEE0E7-B88A-4007-A738-0DB53E7D95CE}" destId="{32121F39-F2D2-4F58-B9BA-923DFED48122}" srcOrd="0" destOrd="0" presId="urn:microsoft.com/office/officeart/2005/8/layout/orgChart1"/>
    <dgm:cxn modelId="{2B44D11C-C608-480B-B906-EDB7B75C566F}" type="presOf" srcId="{B85A6986-4335-4707-940E-4DC9A5D73ACC}" destId="{081765B3-52FD-48E5-BEC8-D35A3FE87062}" srcOrd="0" destOrd="0" presId="urn:microsoft.com/office/officeart/2005/8/layout/orgChart1"/>
    <dgm:cxn modelId="{A335112E-3079-40B1-B2B9-AE0F441F262E}" type="presOf" srcId="{D7F0F2C8-4372-4149-A311-D1E47A61090C}" destId="{85190427-3A10-4F6A-8E4F-93FD79A84A54}" srcOrd="0" destOrd="0" presId="urn:microsoft.com/office/officeart/2005/8/layout/orgChart1"/>
    <dgm:cxn modelId="{54194F2F-169A-4C5A-B803-9EDE34A641D2}" type="presOf" srcId="{9A65913B-D8C7-4D06-A412-BD7641420249}" destId="{5EDE47A3-CB03-438C-A1E0-6A1A14D961E5}" srcOrd="0" destOrd="0" presId="urn:microsoft.com/office/officeart/2005/8/layout/orgChart1"/>
    <dgm:cxn modelId="{3F46F230-39AE-4285-A0BD-A98B0B37A827}" srcId="{BC690AAB-89D4-49A3-9335-31F4CAB3F613}" destId="{44BEE0E7-B88A-4007-A738-0DB53E7D95CE}" srcOrd="0" destOrd="0" parTransId="{3AC78208-3E78-4954-9303-E484DB2EC24E}" sibTransId="{79A69318-B4D4-4236-B9C4-59A221920D2B}"/>
    <dgm:cxn modelId="{A8989B33-51D7-475B-B39C-E46DA7B52D01}" type="presOf" srcId="{3AC78208-3E78-4954-9303-E484DB2EC24E}" destId="{D0FBF550-DDF8-40F9-8CAD-59657A6F851D}" srcOrd="0" destOrd="0" presId="urn:microsoft.com/office/officeart/2005/8/layout/orgChart1"/>
    <dgm:cxn modelId="{333FD33C-74CC-4576-9B10-B97BC1723962}" type="presOf" srcId="{1EF76926-33E5-4A27-975E-4715E1B38230}" destId="{F63DB7FD-5605-4889-8359-D786015235C8}" srcOrd="1" destOrd="0" presId="urn:microsoft.com/office/officeart/2005/8/layout/orgChart1"/>
    <dgm:cxn modelId="{EC76914B-EEBA-4CE7-B5F9-9E965E721CFD}" type="presOf" srcId="{D7F0F2C8-4372-4149-A311-D1E47A61090C}" destId="{6C25B8AC-ECD1-4C39-B5F1-F7C8B020F51A}" srcOrd="1" destOrd="0" presId="urn:microsoft.com/office/officeart/2005/8/layout/orgChart1"/>
    <dgm:cxn modelId="{97FF2574-9126-49B8-91D5-D5A16A003281}" type="presOf" srcId="{1EF76926-33E5-4A27-975E-4715E1B38230}" destId="{5426D916-6272-4AFB-8B3C-1F90A3DF7B62}" srcOrd="0" destOrd="0" presId="urn:microsoft.com/office/officeart/2005/8/layout/orgChart1"/>
    <dgm:cxn modelId="{19E5CB8F-D7A3-4542-850A-8B9BD01537E6}" type="presOf" srcId="{BC690AAB-89D4-49A3-9335-31F4CAB3F613}" destId="{F6AB4E70-282A-46B5-8B3E-A016B42E0807}" srcOrd="1" destOrd="0" presId="urn:microsoft.com/office/officeart/2005/8/layout/orgChart1"/>
    <dgm:cxn modelId="{24FD6199-35B8-4D7D-B1CC-CBCF19A7DECD}" srcId="{A9C7CB13-7665-4314-8C53-A5D061732419}" destId="{1EF76926-33E5-4A27-975E-4715E1B38230}" srcOrd="0" destOrd="0" parTransId="{DDA14675-8DAD-4EE6-BBB4-FCEBF5F23409}" sibTransId="{E3F5AA1F-9A5F-4F00-91A9-BE7B90DC7365}"/>
    <dgm:cxn modelId="{EABAFEA1-FE8E-4102-A335-1D1590AA38C6}" type="presOf" srcId="{BC690AAB-89D4-49A3-9335-31F4CAB3F613}" destId="{64F16D54-9038-4448-B519-BC0F4648C70C}" srcOrd="0" destOrd="0" presId="urn:microsoft.com/office/officeart/2005/8/layout/orgChart1"/>
    <dgm:cxn modelId="{F6808DA2-7D8E-4EA8-98F8-006144F5B671}" type="presOf" srcId="{A9FDF1D4-D01D-45CD-A7C5-F287CAE67094}" destId="{2E704C75-3EBA-4708-9ACB-6313D8C5B866}" srcOrd="0" destOrd="0" presId="urn:microsoft.com/office/officeart/2005/8/layout/orgChart1"/>
    <dgm:cxn modelId="{537BD5AA-D920-433D-BB32-AF41A209F06B}" type="presOf" srcId="{927E9361-F0EC-4623-BBF0-09435C07D926}" destId="{650A0685-3428-4F24-AE79-E35127F35242}" srcOrd="1" destOrd="0" presId="urn:microsoft.com/office/officeart/2005/8/layout/orgChart1"/>
    <dgm:cxn modelId="{3DCE32B5-E023-4B6F-9C49-806E802F0795}" srcId="{927E9361-F0EC-4623-BBF0-09435C07D926}" destId="{D7F0F2C8-4372-4149-A311-D1E47A61090C}" srcOrd="0" destOrd="0" parTransId="{A9FDF1D4-D01D-45CD-A7C5-F287CAE67094}" sibTransId="{82C3D9D7-032F-40BD-A7EE-D434E88C4975}"/>
    <dgm:cxn modelId="{7EA7BBB9-9CAA-41C4-89C7-35772366A8AA}" srcId="{1EF76926-33E5-4A27-975E-4715E1B38230}" destId="{BC690AAB-89D4-49A3-9335-31F4CAB3F613}" srcOrd="1" destOrd="0" parTransId="{9A65913B-D8C7-4D06-A412-BD7641420249}" sibTransId="{63C6DBBB-7631-4A35-B6AA-AC2363EC8F93}"/>
    <dgm:cxn modelId="{F43D82BC-3A36-4D1F-A0E3-53ACD2A28873}" type="presOf" srcId="{927E9361-F0EC-4623-BBF0-09435C07D926}" destId="{D44BADA5-8259-45FF-B858-895DACACDF3C}" srcOrd="0" destOrd="0" presId="urn:microsoft.com/office/officeart/2005/8/layout/orgChart1"/>
    <dgm:cxn modelId="{372A79BE-E04A-432B-AC46-3574C2DC15CD}" type="presOf" srcId="{A9C7CB13-7665-4314-8C53-A5D061732419}" destId="{2DB1504A-3195-4FCD-A6A3-5E3AD931473C}" srcOrd="0" destOrd="0" presId="urn:microsoft.com/office/officeart/2005/8/layout/orgChart1"/>
    <dgm:cxn modelId="{784FF2C4-06FD-4D6F-9DF0-8024D5B9670F}" type="presOf" srcId="{B85A6986-4335-4707-940E-4DC9A5D73ACC}" destId="{62EC9D81-49AF-4BEA-A2FC-C22B204171D6}" srcOrd="1" destOrd="0" presId="urn:microsoft.com/office/officeart/2005/8/layout/orgChart1"/>
    <dgm:cxn modelId="{142764C6-105C-4857-B32E-9DB5E17C29C5}" type="presOf" srcId="{44BEE0E7-B88A-4007-A738-0DB53E7D95CE}" destId="{4994FA8C-55D2-440E-99BF-8DA932F19EF1}" srcOrd="1" destOrd="0" presId="urn:microsoft.com/office/officeart/2005/8/layout/orgChart1"/>
    <dgm:cxn modelId="{B8A42AE4-76F5-44AB-AA0A-FD4089F64D7F}" type="presOf" srcId="{0BB575AE-CFD8-4226-9950-2B71154ED27B}" destId="{39CB793F-ED1E-41DB-890F-DCDED4BD83CF}" srcOrd="0" destOrd="0" presId="urn:microsoft.com/office/officeart/2005/8/layout/orgChart1"/>
    <dgm:cxn modelId="{CD328AFB-6B1D-4015-8164-E644CFE7E172}" type="presParOf" srcId="{2DB1504A-3195-4FCD-A6A3-5E3AD931473C}" destId="{6A13666D-CCE2-49AB-A3E4-8A6B5AE25227}" srcOrd="0" destOrd="0" presId="urn:microsoft.com/office/officeart/2005/8/layout/orgChart1"/>
    <dgm:cxn modelId="{5DB70A7A-6C71-4617-A646-A71DC7DC7845}" type="presParOf" srcId="{6A13666D-CCE2-49AB-A3E4-8A6B5AE25227}" destId="{E95C813F-3991-43E8-BC6D-6A5B44C65120}" srcOrd="0" destOrd="0" presId="urn:microsoft.com/office/officeart/2005/8/layout/orgChart1"/>
    <dgm:cxn modelId="{28CECEBA-FA80-46E0-B47E-914710B63F89}" type="presParOf" srcId="{E95C813F-3991-43E8-BC6D-6A5B44C65120}" destId="{5426D916-6272-4AFB-8B3C-1F90A3DF7B62}" srcOrd="0" destOrd="0" presId="urn:microsoft.com/office/officeart/2005/8/layout/orgChart1"/>
    <dgm:cxn modelId="{5CCCE969-BA7F-43BA-9D35-FF92F25DDAA2}" type="presParOf" srcId="{E95C813F-3991-43E8-BC6D-6A5B44C65120}" destId="{F63DB7FD-5605-4889-8359-D786015235C8}" srcOrd="1" destOrd="0" presId="urn:microsoft.com/office/officeart/2005/8/layout/orgChart1"/>
    <dgm:cxn modelId="{0F81725A-16CC-424E-A3C6-47B403E2B930}" type="presParOf" srcId="{6A13666D-CCE2-49AB-A3E4-8A6B5AE25227}" destId="{1FE43799-06D2-4336-B266-DFA4FEE95E62}" srcOrd="1" destOrd="0" presId="urn:microsoft.com/office/officeart/2005/8/layout/orgChart1"/>
    <dgm:cxn modelId="{AE2B24E1-8C56-4B62-960D-223D74B05FDF}" type="presParOf" srcId="{1FE43799-06D2-4336-B266-DFA4FEE95E62}" destId="{E33F13D9-6207-469A-B1FE-377028B46F51}" srcOrd="0" destOrd="0" presId="urn:microsoft.com/office/officeart/2005/8/layout/orgChart1"/>
    <dgm:cxn modelId="{3DD8C01D-06BC-4EC8-84ED-0BD31B7FD706}" type="presParOf" srcId="{1FE43799-06D2-4336-B266-DFA4FEE95E62}" destId="{536103AC-2A1C-4988-96A5-185D3F6FC0F6}" srcOrd="1" destOrd="0" presId="urn:microsoft.com/office/officeart/2005/8/layout/orgChart1"/>
    <dgm:cxn modelId="{CC386DB4-6395-4C5F-8998-2DE2327AD1A9}" type="presParOf" srcId="{536103AC-2A1C-4988-96A5-185D3F6FC0F6}" destId="{7184D832-E395-4534-8C35-BBD1F4A70ABE}" srcOrd="0" destOrd="0" presId="urn:microsoft.com/office/officeart/2005/8/layout/orgChart1"/>
    <dgm:cxn modelId="{40CAE72E-80F0-4EB9-9830-9586001911E9}" type="presParOf" srcId="{7184D832-E395-4534-8C35-BBD1F4A70ABE}" destId="{D44BADA5-8259-45FF-B858-895DACACDF3C}" srcOrd="0" destOrd="0" presId="urn:microsoft.com/office/officeart/2005/8/layout/orgChart1"/>
    <dgm:cxn modelId="{675194B1-F8C2-4693-8BB7-E8C257EB5B17}" type="presParOf" srcId="{7184D832-E395-4534-8C35-BBD1F4A70ABE}" destId="{650A0685-3428-4F24-AE79-E35127F35242}" srcOrd="1" destOrd="0" presId="urn:microsoft.com/office/officeart/2005/8/layout/orgChart1"/>
    <dgm:cxn modelId="{9BE47C25-EAC3-4D51-9FE3-93DE2A5304AC}" type="presParOf" srcId="{536103AC-2A1C-4988-96A5-185D3F6FC0F6}" destId="{3A623C1C-4567-4579-AE86-807F69DFEA96}" srcOrd="1" destOrd="0" presId="urn:microsoft.com/office/officeart/2005/8/layout/orgChart1"/>
    <dgm:cxn modelId="{C8303EF5-7CE6-40BE-8D4A-4BAE8AC04C41}" type="presParOf" srcId="{3A623C1C-4567-4579-AE86-807F69DFEA96}" destId="{2E704C75-3EBA-4708-9ACB-6313D8C5B866}" srcOrd="0" destOrd="0" presId="urn:microsoft.com/office/officeart/2005/8/layout/orgChart1"/>
    <dgm:cxn modelId="{754FCDB2-73D7-4854-8100-3F557C515512}" type="presParOf" srcId="{3A623C1C-4567-4579-AE86-807F69DFEA96}" destId="{382825FF-D3A2-40A1-8098-BB4DC1B13092}" srcOrd="1" destOrd="0" presId="urn:microsoft.com/office/officeart/2005/8/layout/orgChart1"/>
    <dgm:cxn modelId="{3CDF4FAF-1C6C-4AFB-9022-317C57A84D05}" type="presParOf" srcId="{382825FF-D3A2-40A1-8098-BB4DC1B13092}" destId="{93649756-105B-4BE7-9694-9E87CBE83D2E}" srcOrd="0" destOrd="0" presId="urn:microsoft.com/office/officeart/2005/8/layout/orgChart1"/>
    <dgm:cxn modelId="{F1FA10D6-F24C-445D-A448-57E069AA4311}" type="presParOf" srcId="{93649756-105B-4BE7-9694-9E87CBE83D2E}" destId="{85190427-3A10-4F6A-8E4F-93FD79A84A54}" srcOrd="0" destOrd="0" presId="urn:microsoft.com/office/officeart/2005/8/layout/orgChart1"/>
    <dgm:cxn modelId="{A24A9BBE-EA35-408F-BF03-A453BC80DD89}" type="presParOf" srcId="{93649756-105B-4BE7-9694-9E87CBE83D2E}" destId="{6C25B8AC-ECD1-4C39-B5F1-F7C8B020F51A}" srcOrd="1" destOrd="0" presId="urn:microsoft.com/office/officeart/2005/8/layout/orgChart1"/>
    <dgm:cxn modelId="{CD3156D7-AFB3-40A9-B0FD-6C63E1390CEB}" type="presParOf" srcId="{382825FF-D3A2-40A1-8098-BB4DC1B13092}" destId="{284E950E-C7FB-4299-B14E-A58B1D6CE707}" srcOrd="1" destOrd="0" presId="urn:microsoft.com/office/officeart/2005/8/layout/orgChart1"/>
    <dgm:cxn modelId="{B7CCC973-17CF-48B3-AF8C-E525E5009D3B}" type="presParOf" srcId="{382825FF-D3A2-40A1-8098-BB4DC1B13092}" destId="{90897E86-EF36-41EB-8EAB-293357D35C9A}" srcOrd="2" destOrd="0" presId="urn:microsoft.com/office/officeart/2005/8/layout/orgChart1"/>
    <dgm:cxn modelId="{E3C104DF-85E1-49EC-84B8-2C94DA4DC5C0}" type="presParOf" srcId="{3A623C1C-4567-4579-AE86-807F69DFEA96}" destId="{39CB793F-ED1E-41DB-890F-DCDED4BD83CF}" srcOrd="2" destOrd="0" presId="urn:microsoft.com/office/officeart/2005/8/layout/orgChart1"/>
    <dgm:cxn modelId="{061EFCEF-AF5F-45E4-9770-86DC38155EFF}" type="presParOf" srcId="{3A623C1C-4567-4579-AE86-807F69DFEA96}" destId="{A52A86BA-F19E-4231-8D92-5090E3D81F21}" srcOrd="3" destOrd="0" presId="urn:microsoft.com/office/officeart/2005/8/layout/orgChart1"/>
    <dgm:cxn modelId="{4D836B85-D6D3-4C09-8DFA-DCF7E6CF2F14}" type="presParOf" srcId="{A52A86BA-F19E-4231-8D92-5090E3D81F21}" destId="{3A74BE0C-2017-4F22-8DE0-D58627B1D0F1}" srcOrd="0" destOrd="0" presId="urn:microsoft.com/office/officeart/2005/8/layout/orgChart1"/>
    <dgm:cxn modelId="{38F6D64E-CB44-4ACD-8894-99014B840C2D}" type="presParOf" srcId="{3A74BE0C-2017-4F22-8DE0-D58627B1D0F1}" destId="{081765B3-52FD-48E5-BEC8-D35A3FE87062}" srcOrd="0" destOrd="0" presId="urn:microsoft.com/office/officeart/2005/8/layout/orgChart1"/>
    <dgm:cxn modelId="{DE00843C-8A7C-4346-8A5D-9B3DC58E3CC7}" type="presParOf" srcId="{3A74BE0C-2017-4F22-8DE0-D58627B1D0F1}" destId="{62EC9D81-49AF-4BEA-A2FC-C22B204171D6}" srcOrd="1" destOrd="0" presId="urn:microsoft.com/office/officeart/2005/8/layout/orgChart1"/>
    <dgm:cxn modelId="{B4F1F64B-A291-4501-B4F9-FCF6F9145730}" type="presParOf" srcId="{A52A86BA-F19E-4231-8D92-5090E3D81F21}" destId="{BF9D871A-91CD-425C-B9C5-510E79AF7C85}" srcOrd="1" destOrd="0" presId="urn:microsoft.com/office/officeart/2005/8/layout/orgChart1"/>
    <dgm:cxn modelId="{A8655DED-CEDC-4414-90B2-B61D5B8DA579}" type="presParOf" srcId="{A52A86BA-F19E-4231-8D92-5090E3D81F21}" destId="{C2E74D4D-51BE-4B08-B670-595C6F4CAEB4}" srcOrd="2" destOrd="0" presId="urn:microsoft.com/office/officeart/2005/8/layout/orgChart1"/>
    <dgm:cxn modelId="{1EB0DC70-230D-4616-B516-2C51BD2901BA}" type="presParOf" srcId="{536103AC-2A1C-4988-96A5-185D3F6FC0F6}" destId="{96A0261F-3DFA-4C22-9CF4-DEE902DAD672}" srcOrd="2" destOrd="0" presId="urn:microsoft.com/office/officeart/2005/8/layout/orgChart1"/>
    <dgm:cxn modelId="{D5429A38-192C-4F53-8228-D8614B3C1378}" type="presParOf" srcId="{1FE43799-06D2-4336-B266-DFA4FEE95E62}" destId="{5EDE47A3-CB03-438C-A1E0-6A1A14D961E5}" srcOrd="2" destOrd="0" presId="urn:microsoft.com/office/officeart/2005/8/layout/orgChart1"/>
    <dgm:cxn modelId="{8995E077-6A5D-4188-81DD-C33F968C1920}" type="presParOf" srcId="{1FE43799-06D2-4336-B266-DFA4FEE95E62}" destId="{43F55A84-A3FE-4E61-9A77-5BCDA82BC701}" srcOrd="3" destOrd="0" presId="urn:microsoft.com/office/officeart/2005/8/layout/orgChart1"/>
    <dgm:cxn modelId="{9139973C-B2FD-4659-ADF0-0942AA3A776F}" type="presParOf" srcId="{43F55A84-A3FE-4E61-9A77-5BCDA82BC701}" destId="{7098738D-8D32-4309-811B-905820FE5E4F}" srcOrd="0" destOrd="0" presId="urn:microsoft.com/office/officeart/2005/8/layout/orgChart1"/>
    <dgm:cxn modelId="{4042A5B9-D122-4D1E-9217-1A4B74825186}" type="presParOf" srcId="{7098738D-8D32-4309-811B-905820FE5E4F}" destId="{64F16D54-9038-4448-B519-BC0F4648C70C}" srcOrd="0" destOrd="0" presId="urn:microsoft.com/office/officeart/2005/8/layout/orgChart1"/>
    <dgm:cxn modelId="{E33FA44B-DDAF-421A-803D-97A82B4AD3BF}" type="presParOf" srcId="{7098738D-8D32-4309-811B-905820FE5E4F}" destId="{F6AB4E70-282A-46B5-8B3E-A016B42E0807}" srcOrd="1" destOrd="0" presId="urn:microsoft.com/office/officeart/2005/8/layout/orgChart1"/>
    <dgm:cxn modelId="{642AF252-52D1-479D-AFEC-DC6E2B72CBC7}" type="presParOf" srcId="{43F55A84-A3FE-4E61-9A77-5BCDA82BC701}" destId="{9F078E2E-A785-4A63-87F3-BC89B37E53A2}" srcOrd="1" destOrd="0" presId="urn:microsoft.com/office/officeart/2005/8/layout/orgChart1"/>
    <dgm:cxn modelId="{B2FCE570-0DC4-4C5C-8119-C52B07487362}" type="presParOf" srcId="{9F078E2E-A785-4A63-87F3-BC89B37E53A2}" destId="{D0FBF550-DDF8-40F9-8CAD-59657A6F851D}" srcOrd="0" destOrd="0" presId="urn:microsoft.com/office/officeart/2005/8/layout/orgChart1"/>
    <dgm:cxn modelId="{B5FBCEA9-A0DE-47EC-A093-6C4986DB5103}" type="presParOf" srcId="{9F078E2E-A785-4A63-87F3-BC89B37E53A2}" destId="{73573852-B3C8-45E2-AC75-291F1B6220D5}" srcOrd="1" destOrd="0" presId="urn:microsoft.com/office/officeart/2005/8/layout/orgChart1"/>
    <dgm:cxn modelId="{54063FBE-8A31-4113-A76D-181CE8E30D11}" type="presParOf" srcId="{73573852-B3C8-45E2-AC75-291F1B6220D5}" destId="{D3608C40-BF7B-4704-AC08-8EDA9701E1C7}" srcOrd="0" destOrd="0" presId="urn:microsoft.com/office/officeart/2005/8/layout/orgChart1"/>
    <dgm:cxn modelId="{265B82E4-A963-41C8-B880-D935C358E170}" type="presParOf" srcId="{D3608C40-BF7B-4704-AC08-8EDA9701E1C7}" destId="{32121F39-F2D2-4F58-B9BA-923DFED48122}" srcOrd="0" destOrd="0" presId="urn:microsoft.com/office/officeart/2005/8/layout/orgChart1"/>
    <dgm:cxn modelId="{FEDF02FE-9E8F-4304-8729-CB2A7346DFF8}" type="presParOf" srcId="{D3608C40-BF7B-4704-AC08-8EDA9701E1C7}" destId="{4994FA8C-55D2-440E-99BF-8DA932F19EF1}" srcOrd="1" destOrd="0" presId="urn:microsoft.com/office/officeart/2005/8/layout/orgChart1"/>
    <dgm:cxn modelId="{1074DA1A-CB5C-4B92-AF51-178D8684C471}" type="presParOf" srcId="{73573852-B3C8-45E2-AC75-291F1B6220D5}" destId="{7E56227F-2458-4123-A64C-BF808B97F668}" srcOrd="1" destOrd="0" presId="urn:microsoft.com/office/officeart/2005/8/layout/orgChart1"/>
    <dgm:cxn modelId="{7DB69076-5920-43F3-9487-6B3F3B3F0F43}" type="presParOf" srcId="{73573852-B3C8-45E2-AC75-291F1B6220D5}" destId="{869AC852-BA11-4FD8-84CE-CAA124568D0F}" srcOrd="2" destOrd="0" presId="urn:microsoft.com/office/officeart/2005/8/layout/orgChart1"/>
    <dgm:cxn modelId="{991CC642-90B5-4060-9C92-8BDDC457EECB}" type="presParOf" srcId="{43F55A84-A3FE-4E61-9A77-5BCDA82BC701}" destId="{23432160-99CB-4DE3-9D58-A62386F573D6}" srcOrd="2" destOrd="0" presId="urn:microsoft.com/office/officeart/2005/8/layout/orgChart1"/>
    <dgm:cxn modelId="{346B3A1F-E9E1-42BD-B5BD-C099646D7DD3}" type="presParOf" srcId="{6A13666D-CCE2-49AB-A3E4-8A6B5AE25227}" destId="{1C63CC62-C81D-4C67-9FF6-FCB6BF17567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69E49-FBE1-4A78-B783-04C707B3F375}">
      <dsp:nvSpPr>
        <dsp:cNvPr id="0" name=""/>
        <dsp:cNvSpPr/>
      </dsp:nvSpPr>
      <dsp:spPr>
        <a:xfrm>
          <a:off x="118998" y="2008"/>
          <a:ext cx="2784962" cy="856165"/>
        </a:xfrm>
        <a:prstGeom prst="roundRect">
          <a:avLst>
            <a:gd name="adj" fmla="val 1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glow rad="63500">
            <a:schemeClr val="accent1">
              <a:satMod val="175000"/>
              <a:alpha val="40000"/>
            </a:schemeClr>
          </a:glo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N" sz="4800" kern="1200" dirty="0"/>
            <a:t>Evidences</a:t>
          </a:r>
        </a:p>
      </dsp:txBody>
      <dsp:txXfrm>
        <a:off x="144074" y="27084"/>
        <a:ext cx="2734810" cy="806013"/>
      </dsp:txXfrm>
    </dsp:sp>
    <dsp:sp modelId="{39840DF4-7290-41C8-86EA-908056FDE024}">
      <dsp:nvSpPr>
        <dsp:cNvPr id="0" name=""/>
        <dsp:cNvSpPr/>
      </dsp:nvSpPr>
      <dsp:spPr>
        <a:xfrm>
          <a:off x="397494" y="858173"/>
          <a:ext cx="278496" cy="1176029"/>
        </a:xfrm>
        <a:custGeom>
          <a:avLst/>
          <a:gdLst/>
          <a:ahLst/>
          <a:cxnLst/>
          <a:rect l="0" t="0" r="0" b="0"/>
          <a:pathLst>
            <a:path>
              <a:moveTo>
                <a:pt x="0" y="0"/>
              </a:moveTo>
              <a:lnTo>
                <a:pt x="0" y="1176029"/>
              </a:lnTo>
              <a:lnTo>
                <a:pt x="278496" y="1176029"/>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F24EBD-F541-46BF-A8E0-5DE272EE0D88}">
      <dsp:nvSpPr>
        <dsp:cNvPr id="0" name=""/>
        <dsp:cNvSpPr/>
      </dsp:nvSpPr>
      <dsp:spPr>
        <a:xfrm>
          <a:off x="675990" y="1250182"/>
          <a:ext cx="2508862" cy="156803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0005" tIns="26670" rIns="40005" bIns="26670" numCol="1" spcCol="1270" anchor="t" anchorCtr="0">
          <a:noAutofit/>
        </a:bodyPr>
        <a:lstStyle/>
        <a:p>
          <a:pPr marL="0" lvl="0" indent="0" algn="l" defTabSz="933450">
            <a:lnSpc>
              <a:spcPct val="90000"/>
            </a:lnSpc>
            <a:spcBef>
              <a:spcPct val="0"/>
            </a:spcBef>
            <a:spcAft>
              <a:spcPct val="35000"/>
            </a:spcAft>
            <a:buNone/>
          </a:pPr>
          <a:r>
            <a:rPr lang="en-IN" sz="2100" kern="1200" dirty="0"/>
            <a:t>Astronomical Evidences</a:t>
          </a:r>
        </a:p>
        <a:p>
          <a:pPr marL="171450" lvl="1" indent="-171450" algn="l" defTabSz="711200">
            <a:lnSpc>
              <a:spcPct val="90000"/>
            </a:lnSpc>
            <a:spcBef>
              <a:spcPct val="0"/>
            </a:spcBef>
            <a:spcAft>
              <a:spcPct val="15000"/>
            </a:spcAft>
            <a:buChar char="•"/>
          </a:pPr>
          <a:r>
            <a:rPr lang="en-IN" sz="1600" kern="1200" dirty="0"/>
            <a:t>Rotational Curves of Spiral Galaxies</a:t>
          </a:r>
        </a:p>
        <a:p>
          <a:pPr marL="171450" lvl="1" indent="-171450" algn="l" defTabSz="711200">
            <a:lnSpc>
              <a:spcPct val="90000"/>
            </a:lnSpc>
            <a:spcBef>
              <a:spcPct val="0"/>
            </a:spcBef>
            <a:spcAft>
              <a:spcPct val="15000"/>
            </a:spcAft>
            <a:buChar char="•"/>
          </a:pPr>
          <a:r>
            <a:rPr lang="en-IN" sz="1600" kern="1200" dirty="0"/>
            <a:t>Gravitational Lensing</a:t>
          </a:r>
        </a:p>
      </dsp:txBody>
      <dsp:txXfrm>
        <a:off x="721916" y="1296108"/>
        <a:ext cx="2417010" cy="1476187"/>
      </dsp:txXfrm>
    </dsp:sp>
    <dsp:sp modelId="{AD1835A4-7609-4E4B-8EA6-EF2BAC5A1696}">
      <dsp:nvSpPr>
        <dsp:cNvPr id="0" name=""/>
        <dsp:cNvSpPr/>
      </dsp:nvSpPr>
      <dsp:spPr>
        <a:xfrm>
          <a:off x="397494" y="858173"/>
          <a:ext cx="278496" cy="3136078"/>
        </a:xfrm>
        <a:custGeom>
          <a:avLst/>
          <a:gdLst/>
          <a:ahLst/>
          <a:cxnLst/>
          <a:rect l="0" t="0" r="0" b="0"/>
          <a:pathLst>
            <a:path>
              <a:moveTo>
                <a:pt x="0" y="0"/>
              </a:moveTo>
              <a:lnTo>
                <a:pt x="0" y="3136078"/>
              </a:lnTo>
              <a:lnTo>
                <a:pt x="278496" y="3136078"/>
              </a:lnTo>
            </a:path>
          </a:pathLst>
        </a:custGeom>
        <a:noFill/>
        <a:ln w="12700" cap="flat" cmpd="sng" algn="ctr">
          <a:solidFill>
            <a:schemeClr val="accent5">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A4812B-7C7D-4DA9-AF1A-53E98D60E19D}">
      <dsp:nvSpPr>
        <dsp:cNvPr id="0" name=""/>
        <dsp:cNvSpPr/>
      </dsp:nvSpPr>
      <dsp:spPr>
        <a:xfrm>
          <a:off x="675990" y="3210231"/>
          <a:ext cx="2508862" cy="156803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0005" tIns="26670" rIns="40005" bIns="26670" numCol="1" spcCol="1270" anchor="t" anchorCtr="0">
          <a:noAutofit/>
        </a:bodyPr>
        <a:lstStyle/>
        <a:p>
          <a:pPr marL="0" lvl="0" indent="0" algn="l" defTabSz="933450">
            <a:lnSpc>
              <a:spcPct val="90000"/>
            </a:lnSpc>
            <a:spcBef>
              <a:spcPct val="0"/>
            </a:spcBef>
            <a:spcAft>
              <a:spcPct val="35000"/>
            </a:spcAft>
            <a:buNone/>
          </a:pPr>
          <a:r>
            <a:rPr lang="en-IN" sz="2100" kern="1200"/>
            <a:t>Cosmological Evidences</a:t>
          </a:r>
          <a:endParaRPr lang="en-IN" sz="2100" kern="1200" dirty="0"/>
        </a:p>
        <a:p>
          <a:pPr marL="171450" lvl="1" indent="-171450" algn="l" defTabSz="711200">
            <a:lnSpc>
              <a:spcPct val="90000"/>
            </a:lnSpc>
            <a:spcBef>
              <a:spcPct val="0"/>
            </a:spcBef>
            <a:spcAft>
              <a:spcPct val="15000"/>
            </a:spcAft>
            <a:buChar char="•"/>
          </a:pPr>
          <a:r>
            <a:rPr lang="en-IN" sz="1600" kern="1200" dirty="0"/>
            <a:t>CMB</a:t>
          </a:r>
        </a:p>
      </dsp:txBody>
      <dsp:txXfrm>
        <a:off x="721916" y="3256157"/>
        <a:ext cx="2417010" cy="1476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BF550-DDF8-40F9-8CAD-59657A6F851D}">
      <dsp:nvSpPr>
        <dsp:cNvPr id="0" name=""/>
        <dsp:cNvSpPr/>
      </dsp:nvSpPr>
      <dsp:spPr>
        <a:xfrm>
          <a:off x="6211474" y="2130034"/>
          <a:ext cx="408936" cy="1008149"/>
        </a:xfrm>
        <a:custGeom>
          <a:avLst/>
          <a:gdLst/>
          <a:ahLst/>
          <a:cxnLst/>
          <a:rect l="0" t="0" r="0" b="0"/>
          <a:pathLst>
            <a:path>
              <a:moveTo>
                <a:pt x="0" y="0"/>
              </a:moveTo>
              <a:lnTo>
                <a:pt x="0" y="1008149"/>
              </a:lnTo>
              <a:lnTo>
                <a:pt x="408936" y="10081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DE47A3-CB03-438C-A1E0-6A1A14D961E5}">
      <dsp:nvSpPr>
        <dsp:cNvPr id="0" name=""/>
        <dsp:cNvSpPr/>
      </dsp:nvSpPr>
      <dsp:spPr>
        <a:xfrm>
          <a:off x="4054335" y="909997"/>
          <a:ext cx="2883588" cy="311973"/>
        </a:xfrm>
        <a:custGeom>
          <a:avLst/>
          <a:gdLst/>
          <a:ahLst/>
          <a:cxnLst/>
          <a:rect l="0" t="0" r="0" b="0"/>
          <a:pathLst>
            <a:path>
              <a:moveTo>
                <a:pt x="0" y="0"/>
              </a:moveTo>
              <a:lnTo>
                <a:pt x="0" y="121280"/>
              </a:lnTo>
              <a:lnTo>
                <a:pt x="2883588" y="121280"/>
              </a:lnTo>
              <a:lnTo>
                <a:pt x="2883588" y="311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B793F-ED1E-41DB-890F-DCDED4BD83CF}">
      <dsp:nvSpPr>
        <dsp:cNvPr id="0" name=""/>
        <dsp:cNvSpPr/>
      </dsp:nvSpPr>
      <dsp:spPr>
        <a:xfrm>
          <a:off x="219751" y="2130034"/>
          <a:ext cx="906264" cy="2078037"/>
        </a:xfrm>
        <a:custGeom>
          <a:avLst/>
          <a:gdLst/>
          <a:ahLst/>
          <a:cxnLst/>
          <a:rect l="0" t="0" r="0" b="0"/>
          <a:pathLst>
            <a:path>
              <a:moveTo>
                <a:pt x="0" y="0"/>
              </a:moveTo>
              <a:lnTo>
                <a:pt x="0" y="2078037"/>
              </a:lnTo>
              <a:lnTo>
                <a:pt x="906264" y="20780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704C75-3EBA-4708-9ACB-6313D8C5B866}">
      <dsp:nvSpPr>
        <dsp:cNvPr id="0" name=""/>
        <dsp:cNvSpPr/>
      </dsp:nvSpPr>
      <dsp:spPr>
        <a:xfrm>
          <a:off x="219751" y="2130034"/>
          <a:ext cx="906264" cy="917742"/>
        </a:xfrm>
        <a:custGeom>
          <a:avLst/>
          <a:gdLst/>
          <a:ahLst/>
          <a:cxnLst/>
          <a:rect l="0" t="0" r="0" b="0"/>
          <a:pathLst>
            <a:path>
              <a:moveTo>
                <a:pt x="0" y="0"/>
              </a:moveTo>
              <a:lnTo>
                <a:pt x="0" y="917742"/>
              </a:lnTo>
              <a:lnTo>
                <a:pt x="906264" y="9177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3F13D9-6207-469A-B1FE-377028B46F51}">
      <dsp:nvSpPr>
        <dsp:cNvPr id="0" name=""/>
        <dsp:cNvSpPr/>
      </dsp:nvSpPr>
      <dsp:spPr>
        <a:xfrm>
          <a:off x="1098755" y="909997"/>
          <a:ext cx="2955580" cy="311973"/>
        </a:xfrm>
        <a:custGeom>
          <a:avLst/>
          <a:gdLst/>
          <a:ahLst/>
          <a:cxnLst/>
          <a:rect l="0" t="0" r="0" b="0"/>
          <a:pathLst>
            <a:path>
              <a:moveTo>
                <a:pt x="2955580" y="0"/>
              </a:moveTo>
              <a:lnTo>
                <a:pt x="2955580" y="121280"/>
              </a:lnTo>
              <a:lnTo>
                <a:pt x="0" y="121280"/>
              </a:lnTo>
              <a:lnTo>
                <a:pt x="0" y="311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6D916-6272-4AFB-8B3C-1F90A3DF7B62}">
      <dsp:nvSpPr>
        <dsp:cNvPr id="0" name=""/>
        <dsp:cNvSpPr/>
      </dsp:nvSpPr>
      <dsp:spPr>
        <a:xfrm>
          <a:off x="2481925" y="1935"/>
          <a:ext cx="3144820"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Evidences of Dark Matter</a:t>
          </a:r>
        </a:p>
      </dsp:txBody>
      <dsp:txXfrm>
        <a:off x="2481925" y="1935"/>
        <a:ext cx="3144820" cy="908062"/>
      </dsp:txXfrm>
    </dsp:sp>
    <dsp:sp modelId="{D44BADA5-8259-45FF-B858-895DACACDF3C}">
      <dsp:nvSpPr>
        <dsp:cNvPr id="0" name=""/>
        <dsp:cNvSpPr/>
      </dsp:nvSpPr>
      <dsp:spPr>
        <a:xfrm>
          <a:off x="0" y="1221971"/>
          <a:ext cx="2197511"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Astronomical Evidences</a:t>
          </a:r>
        </a:p>
      </dsp:txBody>
      <dsp:txXfrm>
        <a:off x="0" y="1221971"/>
        <a:ext cx="2197511" cy="908062"/>
      </dsp:txXfrm>
    </dsp:sp>
    <dsp:sp modelId="{85190427-3A10-4F6A-8E4F-93FD79A84A54}">
      <dsp:nvSpPr>
        <dsp:cNvPr id="0" name=""/>
        <dsp:cNvSpPr/>
      </dsp:nvSpPr>
      <dsp:spPr>
        <a:xfrm>
          <a:off x="1126015" y="2593745"/>
          <a:ext cx="1816125" cy="908062"/>
        </a:xfrm>
        <a:prstGeom prst="rect">
          <a:avLst/>
        </a:prstGeom>
        <a:solidFill>
          <a:schemeClr val="accent1">
            <a:hueOff val="0"/>
            <a:satOff val="0"/>
            <a:lumOff val="0"/>
            <a:alphaOff val="0"/>
          </a:schemeClr>
        </a:solidFill>
        <a:ln w="381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Rotational Curves of Spiral Galaxies</a:t>
          </a:r>
        </a:p>
      </dsp:txBody>
      <dsp:txXfrm>
        <a:off x="1126015" y="2593745"/>
        <a:ext cx="1816125" cy="908062"/>
      </dsp:txXfrm>
    </dsp:sp>
    <dsp:sp modelId="{081765B3-52FD-48E5-BEC8-D35A3FE87062}">
      <dsp:nvSpPr>
        <dsp:cNvPr id="0" name=""/>
        <dsp:cNvSpPr/>
      </dsp:nvSpPr>
      <dsp:spPr>
        <a:xfrm>
          <a:off x="1126015" y="3754040"/>
          <a:ext cx="1816125"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Gravitational Lensing</a:t>
          </a:r>
        </a:p>
      </dsp:txBody>
      <dsp:txXfrm>
        <a:off x="1126015" y="3754040"/>
        <a:ext cx="1816125" cy="908062"/>
      </dsp:txXfrm>
    </dsp:sp>
    <dsp:sp modelId="{64F16D54-9038-4448-B519-BC0F4648C70C}">
      <dsp:nvSpPr>
        <dsp:cNvPr id="0" name=""/>
        <dsp:cNvSpPr/>
      </dsp:nvSpPr>
      <dsp:spPr>
        <a:xfrm>
          <a:off x="6029862" y="1221971"/>
          <a:ext cx="1816125"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a:t>Cosmological Evidences</a:t>
          </a:r>
          <a:endParaRPr lang="en-IN" sz="2100" kern="1200" dirty="0"/>
        </a:p>
      </dsp:txBody>
      <dsp:txXfrm>
        <a:off x="6029862" y="1221971"/>
        <a:ext cx="1816125" cy="908062"/>
      </dsp:txXfrm>
    </dsp:sp>
    <dsp:sp modelId="{32121F39-F2D2-4F58-B9BA-923DFED48122}">
      <dsp:nvSpPr>
        <dsp:cNvPr id="0" name=""/>
        <dsp:cNvSpPr/>
      </dsp:nvSpPr>
      <dsp:spPr>
        <a:xfrm>
          <a:off x="6620411" y="2684151"/>
          <a:ext cx="1816125"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CMB</a:t>
          </a:r>
        </a:p>
      </dsp:txBody>
      <dsp:txXfrm>
        <a:off x="6620411" y="2684151"/>
        <a:ext cx="1816125" cy="9080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BF550-DDF8-40F9-8CAD-59657A6F851D}">
      <dsp:nvSpPr>
        <dsp:cNvPr id="0" name=""/>
        <dsp:cNvSpPr/>
      </dsp:nvSpPr>
      <dsp:spPr>
        <a:xfrm>
          <a:off x="6211474" y="2130034"/>
          <a:ext cx="408936" cy="1008149"/>
        </a:xfrm>
        <a:custGeom>
          <a:avLst/>
          <a:gdLst/>
          <a:ahLst/>
          <a:cxnLst/>
          <a:rect l="0" t="0" r="0" b="0"/>
          <a:pathLst>
            <a:path>
              <a:moveTo>
                <a:pt x="0" y="0"/>
              </a:moveTo>
              <a:lnTo>
                <a:pt x="0" y="1008149"/>
              </a:lnTo>
              <a:lnTo>
                <a:pt x="408936" y="10081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DE47A3-CB03-438C-A1E0-6A1A14D961E5}">
      <dsp:nvSpPr>
        <dsp:cNvPr id="0" name=""/>
        <dsp:cNvSpPr/>
      </dsp:nvSpPr>
      <dsp:spPr>
        <a:xfrm>
          <a:off x="4054335" y="909997"/>
          <a:ext cx="2883588" cy="311973"/>
        </a:xfrm>
        <a:custGeom>
          <a:avLst/>
          <a:gdLst/>
          <a:ahLst/>
          <a:cxnLst/>
          <a:rect l="0" t="0" r="0" b="0"/>
          <a:pathLst>
            <a:path>
              <a:moveTo>
                <a:pt x="0" y="0"/>
              </a:moveTo>
              <a:lnTo>
                <a:pt x="0" y="121280"/>
              </a:lnTo>
              <a:lnTo>
                <a:pt x="2883588" y="121280"/>
              </a:lnTo>
              <a:lnTo>
                <a:pt x="2883588" y="311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B793F-ED1E-41DB-890F-DCDED4BD83CF}">
      <dsp:nvSpPr>
        <dsp:cNvPr id="0" name=""/>
        <dsp:cNvSpPr/>
      </dsp:nvSpPr>
      <dsp:spPr>
        <a:xfrm>
          <a:off x="219751" y="2130034"/>
          <a:ext cx="906264" cy="2078037"/>
        </a:xfrm>
        <a:custGeom>
          <a:avLst/>
          <a:gdLst/>
          <a:ahLst/>
          <a:cxnLst/>
          <a:rect l="0" t="0" r="0" b="0"/>
          <a:pathLst>
            <a:path>
              <a:moveTo>
                <a:pt x="0" y="0"/>
              </a:moveTo>
              <a:lnTo>
                <a:pt x="0" y="2078037"/>
              </a:lnTo>
              <a:lnTo>
                <a:pt x="906264" y="20780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704C75-3EBA-4708-9ACB-6313D8C5B866}">
      <dsp:nvSpPr>
        <dsp:cNvPr id="0" name=""/>
        <dsp:cNvSpPr/>
      </dsp:nvSpPr>
      <dsp:spPr>
        <a:xfrm>
          <a:off x="219751" y="2130034"/>
          <a:ext cx="906264" cy="917742"/>
        </a:xfrm>
        <a:custGeom>
          <a:avLst/>
          <a:gdLst/>
          <a:ahLst/>
          <a:cxnLst/>
          <a:rect l="0" t="0" r="0" b="0"/>
          <a:pathLst>
            <a:path>
              <a:moveTo>
                <a:pt x="0" y="0"/>
              </a:moveTo>
              <a:lnTo>
                <a:pt x="0" y="917742"/>
              </a:lnTo>
              <a:lnTo>
                <a:pt x="906264" y="9177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3F13D9-6207-469A-B1FE-377028B46F51}">
      <dsp:nvSpPr>
        <dsp:cNvPr id="0" name=""/>
        <dsp:cNvSpPr/>
      </dsp:nvSpPr>
      <dsp:spPr>
        <a:xfrm>
          <a:off x="1098755" y="909997"/>
          <a:ext cx="2955580" cy="311973"/>
        </a:xfrm>
        <a:custGeom>
          <a:avLst/>
          <a:gdLst/>
          <a:ahLst/>
          <a:cxnLst/>
          <a:rect l="0" t="0" r="0" b="0"/>
          <a:pathLst>
            <a:path>
              <a:moveTo>
                <a:pt x="2955580" y="0"/>
              </a:moveTo>
              <a:lnTo>
                <a:pt x="2955580" y="121280"/>
              </a:lnTo>
              <a:lnTo>
                <a:pt x="0" y="121280"/>
              </a:lnTo>
              <a:lnTo>
                <a:pt x="0" y="311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6D916-6272-4AFB-8B3C-1F90A3DF7B62}">
      <dsp:nvSpPr>
        <dsp:cNvPr id="0" name=""/>
        <dsp:cNvSpPr/>
      </dsp:nvSpPr>
      <dsp:spPr>
        <a:xfrm>
          <a:off x="2481925" y="1935"/>
          <a:ext cx="3144820"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Evidences of Dark Matter</a:t>
          </a:r>
        </a:p>
      </dsp:txBody>
      <dsp:txXfrm>
        <a:off x="2481925" y="1935"/>
        <a:ext cx="3144820" cy="908062"/>
      </dsp:txXfrm>
    </dsp:sp>
    <dsp:sp modelId="{D44BADA5-8259-45FF-B858-895DACACDF3C}">
      <dsp:nvSpPr>
        <dsp:cNvPr id="0" name=""/>
        <dsp:cNvSpPr/>
      </dsp:nvSpPr>
      <dsp:spPr>
        <a:xfrm>
          <a:off x="0" y="1221971"/>
          <a:ext cx="2197511"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Astronomical Evidences</a:t>
          </a:r>
        </a:p>
      </dsp:txBody>
      <dsp:txXfrm>
        <a:off x="0" y="1221971"/>
        <a:ext cx="2197511" cy="908062"/>
      </dsp:txXfrm>
    </dsp:sp>
    <dsp:sp modelId="{85190427-3A10-4F6A-8E4F-93FD79A84A54}">
      <dsp:nvSpPr>
        <dsp:cNvPr id="0" name=""/>
        <dsp:cNvSpPr/>
      </dsp:nvSpPr>
      <dsp:spPr>
        <a:xfrm>
          <a:off x="1126015" y="2593745"/>
          <a:ext cx="1816125"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Rotational Curves of Spiral Galaxies</a:t>
          </a:r>
        </a:p>
      </dsp:txBody>
      <dsp:txXfrm>
        <a:off x="1126015" y="2593745"/>
        <a:ext cx="1816125" cy="908062"/>
      </dsp:txXfrm>
    </dsp:sp>
    <dsp:sp modelId="{081765B3-52FD-48E5-BEC8-D35A3FE87062}">
      <dsp:nvSpPr>
        <dsp:cNvPr id="0" name=""/>
        <dsp:cNvSpPr/>
      </dsp:nvSpPr>
      <dsp:spPr>
        <a:xfrm>
          <a:off x="1126015" y="3754040"/>
          <a:ext cx="1816125" cy="908062"/>
        </a:xfrm>
        <a:prstGeom prst="rect">
          <a:avLst/>
        </a:prstGeom>
        <a:solidFill>
          <a:schemeClr val="accent1">
            <a:hueOff val="0"/>
            <a:satOff val="0"/>
            <a:lumOff val="0"/>
            <a:alphaOff val="0"/>
          </a:schemeClr>
        </a:solidFill>
        <a:ln w="381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Gravitational Lensing</a:t>
          </a:r>
        </a:p>
      </dsp:txBody>
      <dsp:txXfrm>
        <a:off x="1126015" y="3754040"/>
        <a:ext cx="1816125" cy="908062"/>
      </dsp:txXfrm>
    </dsp:sp>
    <dsp:sp modelId="{64F16D54-9038-4448-B519-BC0F4648C70C}">
      <dsp:nvSpPr>
        <dsp:cNvPr id="0" name=""/>
        <dsp:cNvSpPr/>
      </dsp:nvSpPr>
      <dsp:spPr>
        <a:xfrm>
          <a:off x="6029862" y="1221971"/>
          <a:ext cx="1816125"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a:t>Cosmological Evidences</a:t>
          </a:r>
          <a:endParaRPr lang="en-IN" sz="2100" kern="1200" dirty="0"/>
        </a:p>
      </dsp:txBody>
      <dsp:txXfrm>
        <a:off x="6029862" y="1221971"/>
        <a:ext cx="1816125" cy="908062"/>
      </dsp:txXfrm>
    </dsp:sp>
    <dsp:sp modelId="{32121F39-F2D2-4F58-B9BA-923DFED48122}">
      <dsp:nvSpPr>
        <dsp:cNvPr id="0" name=""/>
        <dsp:cNvSpPr/>
      </dsp:nvSpPr>
      <dsp:spPr>
        <a:xfrm>
          <a:off x="6620411" y="2684151"/>
          <a:ext cx="1816125"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CMB</a:t>
          </a:r>
        </a:p>
      </dsp:txBody>
      <dsp:txXfrm>
        <a:off x="6620411" y="2684151"/>
        <a:ext cx="1816125" cy="9080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BF550-DDF8-40F9-8CAD-59657A6F851D}">
      <dsp:nvSpPr>
        <dsp:cNvPr id="0" name=""/>
        <dsp:cNvSpPr/>
      </dsp:nvSpPr>
      <dsp:spPr>
        <a:xfrm>
          <a:off x="6211474" y="2130034"/>
          <a:ext cx="408936" cy="1008149"/>
        </a:xfrm>
        <a:custGeom>
          <a:avLst/>
          <a:gdLst/>
          <a:ahLst/>
          <a:cxnLst/>
          <a:rect l="0" t="0" r="0" b="0"/>
          <a:pathLst>
            <a:path>
              <a:moveTo>
                <a:pt x="0" y="0"/>
              </a:moveTo>
              <a:lnTo>
                <a:pt x="0" y="1008149"/>
              </a:lnTo>
              <a:lnTo>
                <a:pt x="408936" y="10081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DE47A3-CB03-438C-A1E0-6A1A14D961E5}">
      <dsp:nvSpPr>
        <dsp:cNvPr id="0" name=""/>
        <dsp:cNvSpPr/>
      </dsp:nvSpPr>
      <dsp:spPr>
        <a:xfrm>
          <a:off x="4054335" y="909997"/>
          <a:ext cx="2883588" cy="311973"/>
        </a:xfrm>
        <a:custGeom>
          <a:avLst/>
          <a:gdLst/>
          <a:ahLst/>
          <a:cxnLst/>
          <a:rect l="0" t="0" r="0" b="0"/>
          <a:pathLst>
            <a:path>
              <a:moveTo>
                <a:pt x="0" y="0"/>
              </a:moveTo>
              <a:lnTo>
                <a:pt x="0" y="121280"/>
              </a:lnTo>
              <a:lnTo>
                <a:pt x="2883588" y="121280"/>
              </a:lnTo>
              <a:lnTo>
                <a:pt x="2883588" y="311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B793F-ED1E-41DB-890F-DCDED4BD83CF}">
      <dsp:nvSpPr>
        <dsp:cNvPr id="0" name=""/>
        <dsp:cNvSpPr/>
      </dsp:nvSpPr>
      <dsp:spPr>
        <a:xfrm>
          <a:off x="219751" y="2130034"/>
          <a:ext cx="906264" cy="2078037"/>
        </a:xfrm>
        <a:custGeom>
          <a:avLst/>
          <a:gdLst/>
          <a:ahLst/>
          <a:cxnLst/>
          <a:rect l="0" t="0" r="0" b="0"/>
          <a:pathLst>
            <a:path>
              <a:moveTo>
                <a:pt x="0" y="0"/>
              </a:moveTo>
              <a:lnTo>
                <a:pt x="0" y="2078037"/>
              </a:lnTo>
              <a:lnTo>
                <a:pt x="906264" y="207803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704C75-3EBA-4708-9ACB-6313D8C5B866}">
      <dsp:nvSpPr>
        <dsp:cNvPr id="0" name=""/>
        <dsp:cNvSpPr/>
      </dsp:nvSpPr>
      <dsp:spPr>
        <a:xfrm>
          <a:off x="219751" y="2130034"/>
          <a:ext cx="906264" cy="917742"/>
        </a:xfrm>
        <a:custGeom>
          <a:avLst/>
          <a:gdLst/>
          <a:ahLst/>
          <a:cxnLst/>
          <a:rect l="0" t="0" r="0" b="0"/>
          <a:pathLst>
            <a:path>
              <a:moveTo>
                <a:pt x="0" y="0"/>
              </a:moveTo>
              <a:lnTo>
                <a:pt x="0" y="917742"/>
              </a:lnTo>
              <a:lnTo>
                <a:pt x="906264" y="91774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3F13D9-6207-469A-B1FE-377028B46F51}">
      <dsp:nvSpPr>
        <dsp:cNvPr id="0" name=""/>
        <dsp:cNvSpPr/>
      </dsp:nvSpPr>
      <dsp:spPr>
        <a:xfrm>
          <a:off x="1098755" y="909997"/>
          <a:ext cx="2955580" cy="311973"/>
        </a:xfrm>
        <a:custGeom>
          <a:avLst/>
          <a:gdLst/>
          <a:ahLst/>
          <a:cxnLst/>
          <a:rect l="0" t="0" r="0" b="0"/>
          <a:pathLst>
            <a:path>
              <a:moveTo>
                <a:pt x="2955580" y="0"/>
              </a:moveTo>
              <a:lnTo>
                <a:pt x="2955580" y="121280"/>
              </a:lnTo>
              <a:lnTo>
                <a:pt x="0" y="121280"/>
              </a:lnTo>
              <a:lnTo>
                <a:pt x="0" y="3119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26D916-6272-4AFB-8B3C-1F90A3DF7B62}">
      <dsp:nvSpPr>
        <dsp:cNvPr id="0" name=""/>
        <dsp:cNvSpPr/>
      </dsp:nvSpPr>
      <dsp:spPr>
        <a:xfrm>
          <a:off x="2481925" y="1935"/>
          <a:ext cx="3144820"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Evidences of Dark Matter</a:t>
          </a:r>
        </a:p>
      </dsp:txBody>
      <dsp:txXfrm>
        <a:off x="2481925" y="1935"/>
        <a:ext cx="3144820" cy="908062"/>
      </dsp:txXfrm>
    </dsp:sp>
    <dsp:sp modelId="{D44BADA5-8259-45FF-B858-895DACACDF3C}">
      <dsp:nvSpPr>
        <dsp:cNvPr id="0" name=""/>
        <dsp:cNvSpPr/>
      </dsp:nvSpPr>
      <dsp:spPr>
        <a:xfrm>
          <a:off x="0" y="1221971"/>
          <a:ext cx="2197511"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Astronomical Evidences</a:t>
          </a:r>
        </a:p>
      </dsp:txBody>
      <dsp:txXfrm>
        <a:off x="0" y="1221971"/>
        <a:ext cx="2197511" cy="908062"/>
      </dsp:txXfrm>
    </dsp:sp>
    <dsp:sp modelId="{85190427-3A10-4F6A-8E4F-93FD79A84A54}">
      <dsp:nvSpPr>
        <dsp:cNvPr id="0" name=""/>
        <dsp:cNvSpPr/>
      </dsp:nvSpPr>
      <dsp:spPr>
        <a:xfrm>
          <a:off x="1126015" y="2593745"/>
          <a:ext cx="1816125"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Rotational Curves of Spiral Galaxies</a:t>
          </a:r>
        </a:p>
      </dsp:txBody>
      <dsp:txXfrm>
        <a:off x="1126015" y="2593745"/>
        <a:ext cx="1816125" cy="908062"/>
      </dsp:txXfrm>
    </dsp:sp>
    <dsp:sp modelId="{081765B3-52FD-48E5-BEC8-D35A3FE87062}">
      <dsp:nvSpPr>
        <dsp:cNvPr id="0" name=""/>
        <dsp:cNvSpPr/>
      </dsp:nvSpPr>
      <dsp:spPr>
        <a:xfrm>
          <a:off x="1126015" y="3754040"/>
          <a:ext cx="1816125"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Gravitational Lensing</a:t>
          </a:r>
        </a:p>
      </dsp:txBody>
      <dsp:txXfrm>
        <a:off x="1126015" y="3754040"/>
        <a:ext cx="1816125" cy="908062"/>
      </dsp:txXfrm>
    </dsp:sp>
    <dsp:sp modelId="{64F16D54-9038-4448-B519-BC0F4648C70C}">
      <dsp:nvSpPr>
        <dsp:cNvPr id="0" name=""/>
        <dsp:cNvSpPr/>
      </dsp:nvSpPr>
      <dsp:spPr>
        <a:xfrm>
          <a:off x="6029862" y="1221971"/>
          <a:ext cx="1816125" cy="9080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a:t>Cosmological Evidences</a:t>
          </a:r>
          <a:endParaRPr lang="en-IN" sz="2100" kern="1200" dirty="0"/>
        </a:p>
      </dsp:txBody>
      <dsp:txXfrm>
        <a:off x="6029862" y="1221971"/>
        <a:ext cx="1816125" cy="908062"/>
      </dsp:txXfrm>
    </dsp:sp>
    <dsp:sp modelId="{32121F39-F2D2-4F58-B9BA-923DFED48122}">
      <dsp:nvSpPr>
        <dsp:cNvPr id="0" name=""/>
        <dsp:cNvSpPr/>
      </dsp:nvSpPr>
      <dsp:spPr>
        <a:xfrm>
          <a:off x="6620411" y="2684151"/>
          <a:ext cx="1816125" cy="908062"/>
        </a:xfrm>
        <a:prstGeom prst="rect">
          <a:avLst/>
        </a:prstGeom>
        <a:solidFill>
          <a:schemeClr val="accent1">
            <a:hueOff val="0"/>
            <a:satOff val="0"/>
            <a:lumOff val="0"/>
            <a:alphaOff val="0"/>
          </a:schemeClr>
        </a:solidFill>
        <a:ln w="38100" cap="flat" cmpd="sng" algn="ctr">
          <a:solidFill>
            <a:srgbClr val="FF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IN" sz="2100" kern="1200" dirty="0"/>
            <a:t>CMB</a:t>
          </a:r>
        </a:p>
      </dsp:txBody>
      <dsp:txXfrm>
        <a:off x="6620411" y="2684151"/>
        <a:ext cx="1816125" cy="9080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21:00:47.775"/>
    </inkml:context>
    <inkml:brush xml:id="br0">
      <inkml:brushProperty name="width" value="0.05" units="cm"/>
      <inkml:brushProperty name="height" value="0.05" units="cm"/>
      <inkml:brushProperty name="color" value="#FFFFFF"/>
    </inkml:brush>
  </inkml:definitions>
  <inkml:trace contextRef="#ctx0" brushRef="#br0">1917 542 24575,'-4'0'0,"1"0"0,-1 0 0,1 0 0,-1 1 0,1 0 0,-1-1 0,1 1 0,0 0 0,-1 1 0,1-1 0,-5 3 0,4-1 0,0 1 0,0-1 0,1 0 0,0 1 0,-1 0 0,1 0 0,1 0 0,-4 6 0,-8 16 0,1-1 0,1 2 0,2 0 0,1 0 0,1 1 0,1 0 0,1 0 0,2 1 0,-2 40 0,6-64 0,1-1 0,-1 1 0,1-1 0,-1 0 0,1 1 0,0-1 0,1 0 0,-1 0 0,1 0 0,3 7 0,-4-9 0,1 0 0,-1-1 0,1 1 0,-1 0 0,1-1 0,-1 1 0,1-1 0,0 0 0,0 1 0,0-1 0,-1 0 0,1 0 0,0 0 0,0 0 0,1-1 0,-1 1 0,0 0 0,0-1 0,0 0 0,0 1 0,1-1 0,1 0 0,-2 0 0,0 0 0,-1 0 0,1-1 0,0 1 0,-1 0 0,1-1 0,-1 1 0,1-1 0,0 0 0,-1 1 0,1-1 0,-1 0 0,0 0 0,1 0 0,-1 0 0,0 0 0,1 0 0,-1 0 0,2-2 0,-1-1 0,1-1 0,0 1 0,-1 0 0,0-1 0,0 0 0,1-5 0,5-15 0,-2-1 0,-1 0 0,2-30 0,0-81 0,-6 90 0,1-294 0,-7 281 0,1 49 0,1 16 0,-2 16 0,2 1 0,0 0 0,2 39 0,-1-5 0,-38 560 0,27-453 0,8-97 0,3-53 0,1-17 0,0-21 0,3-307 0,-3 380 0,0 43 0,2-81 0,0 0 0,0 0 0,1-1 0,0 1 0,1 0 0,6 15 0,-9-24 0,1 1 0,-1-1 0,1 1 0,-1-1 0,1 0 0,0 1 0,0-1 0,0 0 0,0 1 0,0-1 0,0 0 0,0 0 0,0 0 0,1 0 0,-1 0 0,0 0 0,1 0 0,-1 0 0,0-1 0,1 1 0,-1-1 0,1 1 0,-1-1 0,1 1 0,1-1 0,-1 0 0,0-1 0,-1 0 0,1 0 0,-1 1 0,1-1 0,-1 0 0,0-1 0,1 1 0,-1 0 0,0 0 0,0 0 0,0-1 0,0 1 0,0-1 0,0 1 0,0-1 0,0 1 0,0-1 0,-1 0 0,1 1 0,-1-1 0,1 0 0,-1 1 0,1-4 0,8-36 0,-1-2 0,2-49 0,-2-91 0,-7 153 0,0-212 0,-4 599 0,5-194 0,-2 7 0,0-701 0,-1 521 0,-1 11 0,-3 19 0,3-13 0,-32 162 0,22-125 0,12-43 0,0 0 0,0-1 0,0 1 0,0-1 0,0 1 0,-1 0 0,1-1 0,0 1 0,0-1 0,-1 1 0,1-1 0,0 1 0,-1-1 0,1 1 0,0-1 0,-1 1 0,1-1 0,-1 1 0,1-1 0,-1 0 0,1 1 0,-1-1 0,1 0 0,-1 1 0,1-1 0,-1 0 0,0 0 0,1 1 0,-1-1 0,1 0 0,-1 0 0,0 0 0,1 0 0,-1 0 0,1 0 0,-1 0 0,-1 0 0,0-1 0,1-1 0,-1 1 0,1 0 0,-1-1 0,1 0 0,-1 1 0,1-1 0,0 0 0,0 1 0,-2-4 0,-9-18 0,1-1 0,1-1 0,-8-31 0,9 27 0,-1 1 0,-16-30 0,26 56 0,-1 1 0,1 0 0,-1-1 0,0 1 0,1 0 0,-1 0 0,0-1 0,0 1 0,0 0 0,0 0 0,0 0 0,0 0 0,0 0 0,-1 1 0,-1-3 0,2 3 0,1 1 0,-1-1 0,1 0 0,-1 0 0,1 0 0,-1 0 0,1 0 0,-1 1 0,1-1 0,0 0 0,-1 0 0,1 0 0,-1 1 0,1-1 0,0 0 0,-1 1 0,1-1 0,0 0 0,-1 1 0,1-1 0,0 1 0,0-1 0,-1 1 0,1-1 0,0 0 0,0 1 0,0-1 0,-1 1 0,1 0 0,-2 7 0,0 0 0,0 0 0,1 0 0,0 9 0,1 122 0,1-41 0,-3-144 0,-1-1 0,-3 1 0,-1 1 0,-2-1 0,-20-53 0,20 78 0,9 21 0,0 0 0,0-1 0,0 1 0,-1 0 0,1 0 0,0 0 0,0 0 0,0 0 0,0 0 0,0-1 0,0 1 0,-1 0 0,1 0 0,0 0 0,0 0 0,0 0 0,0 0 0,0 0 0,-1 0 0,1 0 0,0 0 0,0 0 0,0 0 0,0 0 0,-1 0 0,1 0 0,0 0 0,0 0 0,0 0 0,0 0 0,-1 0 0,1 0 0,0 0 0,0 0 0,0 0 0,0 0 0,0 0 0,-1 0 0,1 0 0,0 1 0,0-1 0,0 0 0,0 0 0,0 0 0,0 0 0,-1 0 0,1 0 0,0 1 0,0-1 0,0 0 0,-2 5 0,1-1 0,0 1 0,0-1 0,0 1 0,0-1 0,0 8 0,-2 389 0,5-301 0,-2-87 0,0-14 0,1-23 0,-2-141 0,2-157 0,0 316 0,0-22 0,6-39 0,-6 60 0,0 0 0,1 0 0,0 1 0,0-1 0,1 0 0,-1 1 0,2 0 0,-1 0 0,1 0 0,-1 0 0,7-6 0,-9 11 0,-1 0 0,1 0 0,0 0 0,0 0 0,0 0 0,0 0 0,1 1 0,-1-1 0,0 0 0,0 1 0,0-1 0,1 1 0,-1-1 0,0 1 0,1 0 0,-1-1 0,0 1 0,0 0 0,1 0 0,-1 0 0,0 0 0,2 0 0,-1 1 0,1 0 0,-1 0 0,0 0 0,0 0 0,-1 0 0,1 0 0,0 0 0,0 0 0,0 1 0,-1-1 0,1 1 0,1 2 0,5 6 0,-1 0 0,-1 0 0,11 22 0,-16-30 0,103 266 0,-13-28 0,-87-229 0,10 19 0,-13-29 0,0 0 0,-1 0 0,1 1 0,0-1 0,0 0 0,-1 0 0,1 0 0,0 0 0,0 0 0,0 0 0,0-1 0,0 1 0,1 0 0,-1 0 0,0-1 0,3 2 0,-4-2 0,1 0 0,-1-1 0,1 1 0,-1 0 0,1 0 0,-1 0 0,1-1 0,-1 1 0,1 0 0,-1 0 0,1-1 0,-1 1 0,0-1 0,1 1 0,-1 0 0,0-1 0,1 1 0,-1-1 0,0 1 0,1-1 0,-1 1 0,0-1 0,0 1 0,1-1 0,-1 1 0,0-1 0,0 1 0,0-1 0,0 1 0,0-2 0,4-19 0,-4 19 0,2-46 0,-3 30 0,-3 32 0,4-12 0,-1 0 0,1 0 0,-1 0 0,1 0 0,-1 0 0,0 0 0,0 0 0,1 0 0,-1 0 0,-1 0 0,1-1 0,0 1 0,0 0 0,-1-1 0,1 1 0,-1-1 0,1 1 0,-3 0 0,3-1 0,-1 0 0,0-1 0,0 1 0,0-1 0,1 1 0,-1-1 0,0 0 0,0 1 0,0-1 0,0 0 0,0 0 0,1-1 0,-1 1 0,0 0 0,0-1 0,-2 0 0,-3-2 0,0 0 0,0 0 0,0-1 0,1 0 0,0 0 0,0 0 0,0-1 0,-10-10 0,-25-34 0,3 0 0,-41-73 0,66 103 0,-70-135 0,63 114 0,9 22 0,7 16 0,0 9 0,-1 13 0,-5 54 0,1 96 0,9-203 0,1 20 0,-1-1 0,0 1 0,-1-1 0,0 1 0,-5-19 0,5 29 0,0 0 0,0 0 0,0-1 0,-1 1 0,0 0 0,1 1 0,-1-1 0,0 0 0,0 0 0,0 1 0,-1-1 0,1 1 0,-1 0 0,1 0 0,-1 0 0,0 0 0,0 0 0,0 0 0,0 1 0,0 0 0,0-1 0,0 1 0,0 0 0,-1 0 0,1 1 0,-7-1 0,3 0 0,0 1 0,0 0 0,0 1 0,0 0 0,0 0 0,0 0 0,1 1 0,-1 0 0,0 0 0,1 1 0,-10 4 0,-7 6 0,-37 28 0,28-18 0,-133 84 0,-64 45 0,161-99 0,68-53 0,-1 1 0,0 0 0,1 0 0,-1-1 0,1 1 0,-1 0 0,0-1 0,1 1 0,-1-1 0,0 1 0,0-1 0,0 1 0,1-1 0,-1 0 0,0 1 0,0-1 0,0 0 0,0 0 0,0 0 0,1 1 0,-1-1 0,0 0 0,0 0 0,0 0 0,0 0 0,0-1 0,-1 1 0,1-2 0,0 1 0,1-1 0,-1 1 0,0-1 0,1 0 0,-1 0 0,1 1 0,-1-1 0,1 0 0,0 0 0,0 1 0,0-1 0,0-3 0,1-32 0,1 1 0,1-1 0,15-63 0,43-104 0,-49 167 0,32-66 0,-32 86 0,-7 16 0,-3 14 0,-6 23 0,-2-1 0,-1 1 0,-12 35 0,3-12 0,-154 474 0,161-508 0,-7 18 0,9-31 0,7-12 0,0 0 0,0 0 0,0 0 0,0 0 0,0 0 0,0 0 0,0 0 0,0 0 0,0 0 0,-1 0 0,1 0 0,0 0 0,0 0 0,0 0 0,0 0 0,0 0 0,0 0 0,0 0 0,0 0 0,-1 0 0,1 0 0,0 0 0,0 0 0,0 0 0,0 0 0,0 0 0,0 0 0,0 0 0,-1 0 0,1 0 0,0 0 0,0 0 0,0 0 0,0 0 0,0 0 0,0 0 0,0 0 0,0-1 0,0 1 0,0 0 0,0 0 0,-1 0 0,1 0 0,0 0 0,0 0 0,0 0 0,0 0 0,0-1 0,0 1 0,0 0 0,-3-27 0,2-342 0,4 215 0,-2 114 0,1 20 0,-2-1 0,-1 1 0,-4-31 0,0 36 0,5 15 0,0 0 0,0 0 0,-1 0 0,1 0 0,0-1 0,0 1 0,0 0 0,0 0 0,0 0 0,0 0 0,0 0 0,0 0 0,0 0 0,0 0 0,-1 0 0,1 0 0,0 0 0,0 0 0,0 0 0,0 0 0,0 0 0,0 0 0,0 0 0,-1 0 0,1 0 0,0 0 0,0 0 0,0 0 0,0 0 0,0 0 0,0 0 0,-1 0 0,1 0 0,0 0 0,0 0 0,0 0 0,0 0 0,0 0 0,0 0 0,0 0 0,0 0 0,-1 0 0,1 0 0,0 0 0,0 1 0,0-1 0,0 0 0,0 0 0,0 0 0,-1 2 0,0 1 0,0-1 0,0 1 0,0 0 0,0-1 0,1 1 0,-1 4 0,-8 344 0,11-243 0,-1 55 0,0-473 0,-2 154 0,1 62 0,-1-116 0,1 204 0,-1-1 0,0 0 0,0 1 0,0 0 0,0-1 0,-1 1 0,-1 0 0,-4-12 0,6 16 0,0 1 0,-1-1 0,1 0 0,0 1 0,-1-1 0,1 1 0,-1-1 0,1 1 0,-1 0 0,0-1 0,0 1 0,1 0 0,-1 0 0,0 0 0,0 1 0,0-1 0,0 0 0,0 1 0,0-1 0,0 1 0,0 0 0,0 0 0,0-1 0,-1 1 0,1 1 0,0-1 0,0 0 0,0 0 0,0 1 0,0-1 0,-3 2 0,1 0 0,-1 1 0,1 0 0,-1-1 0,1 1 0,0 1 0,0-1 0,1 1 0,-1-1 0,1 1 0,-1 0 0,1 1 0,0-1 0,1 0 0,-1 1 0,-2 5 0,-21 46 0,1 0 0,-29 108 0,22-63 0,-40 88 0,-3 8 0,57-137 0,17-115 0,16-221 0,-8 213 0,4 0 0,24-84 0,-21 100 0,2 1 0,31-64 0,-46 109 0,-1 0 0,0 0 0,0 0 0,1 0 0,-1 1 0,1-1 0,-1 0 0,1 0 0,-1 0 0,1 0 0,0 1 0,-1-1 0,1 0 0,0 0 0,-1 1 0,1-1 0,0 1 0,0-1 0,0 1 0,0-1 0,0 1 0,-1-1 0,1 1 0,1-1 0,-1 3 0,0-1 0,0 0 0,0 0 0,0 1 0,-1-1 0,1 1 0,0-1 0,-1 1 0,1-1 0,-1 1 0,0-1 0,0 1 0,1-1 0,-1 1 0,0-1 0,-1 4 0,4 323 0,-5-194 0,0-31 0,3 140 0,-1-238 0,0 1 0,0 0 0,1 0 0,-1 0 0,2-1 0,-1 1 0,0 0 0,1-1 0,0 1 0,3 5 0,-5-11 0,1 0 0,-1 1 0,0-1 0,0 1 0,0-1 0,1 0 0,-1 1 0,0-1 0,0 0 0,1 1 0,-1-1 0,0 0 0,1 1 0,-1-1 0,0 0 0,1 0 0,-1 1 0,0-1 0,1 0 0,-1 0 0,1 0 0,-1 1 0,0-1 0,1 0 0,-1 0 0,1 0 0,-1 0 0,1 0 0,-1 0 0,0 0 0,1 0 0,-1 0 0,1 0 0,-1 0 0,1 0 0,-1 0 0,0 0 0,1-1 0,-1 1 0,1 0 0,-1 0 0,0 0 0,1-1 0,-1 1 0,0 0 0,1 0 0,-1-1 0,0 1 0,1 0 0,-1-1 0,0 1 0,1 0 0,-1-1 0,0 1 0,0-1 0,0 1 0,1 0 0,-1-1 0,0 0 0,11-31 0,-10 28 0,176-543 0,-149 469 0,201-476 0,-205 508 0,-24 45 0,0 0 0,1-1 0,0 1 0,-1 0 0,1 1 0,-1-1 0,1 0 0,0 0 0,0 0 0,0 0 0,-1 0 0,1 1 0,0-1 0,0 0 0,2 0 0,-3 1 0,0 0 0,1 0 0,-1 0 0,0 1 0,1-1 0,-1 0 0,0 0 0,1 0 0,-1 0 0,0 1 0,1-1 0,-1 0 0,0 0 0,0 1 0,1-1 0,-1 0 0,0 0 0,0 1 0,0-1 0,1 0 0,-1 1 0,0-1 0,0 0 0,0 1 0,0-1 0,0 0 0,1 1 0,-1-1 0,0 0 0,0 1 0,3 41 0,-3-41 0,-5 328 0,-2-233 0,-28 135 0,-70 138 0,91-332 0,9-28 0,1-9 0,1-16 0,3-254 0,3 147 0,-2 62 0,-1-88 0,-4 111 0,-1 29 0,-1 12 0,-5 21 0,11-23 0,-49 142 0,14-33 0,-6 2 0,-101 299 0,136-395 0,6-16 0,0 0 0,0 0 0,0 0 0,0 0 0,0 0 0,0 0 0,0 0 0,0 0 0,0 1 0,0-1 0,0 0 0,0 0 0,0 0 0,0 0 0,0 0 0,0 0 0,0 0 0,0 0 0,0 0 0,0 0 0,0 0 0,-1 0 0,1 0 0,0 0 0,0 0 0,0 0 0,0 0 0,0 0 0,0 1 0,0-1 0,0 0 0,0 0 0,0 0 0,0 0 0,0 0 0,-1 0 0,1 0 0,0 0 0,0 0 0,0 0 0,0 0 0,0 0 0,0 0 0,0-1 0,0 1 0,0 0 0,0 0 0,0 0 0,-1 0 0,1 0 0,0 0 0,0 0 0,0 0 0,0 0 0,0 0 0,0 0 0,0 0 0,0 0 0,0 0 0,0 0 0,0 0 0,0 0 0,0-1 0,0 1 0,0 0 0,0 0 0,0 0 0,0 0 0,-3-31 0,3-76 0,19-164 0,4 142 0,5 1 0,74-205 0,-100 328 0,-1 3 0,0 0 0,0 0 0,0 0 0,0 0 0,0-1 0,-1 1 0,1 0 0,-1 0 0,0-1 0,1 1 0,-1 0 0,0 0 0,0-1 0,-1 1 0,1 0 0,-1-4 0,1 6 0,0 0 0,0 0 0,-1 0 0,1-1 0,0 1 0,0 0 0,0 0 0,0 0 0,0 0 0,-1 0 0,1 0 0,0-1 0,0 1 0,0 0 0,0 0 0,-1 0 0,1 0 0,0 0 0,0 0 0,0 0 0,-1 0 0,1 0 0,0 0 0,0 0 0,0 0 0,-1 0 0,1 0 0,0 0 0,0 0 0,0 0 0,-1 0 0,1 0 0,0 0 0,0 0 0,0 1 0,0-1 0,-1 0 0,1 0 0,0 0 0,0 0 0,0 0 0,0 0 0,-1 1 0,1-1 0,0 0 0,0 0 0,0 0 0,0 1 0,-9 11 0,7-9 0,-17 31 0,1 1 0,-17 47 0,-19 78 0,23-64 0,-13 40 0,-41 223 0,80-331 0,-2 54 0,27-133 0,10-42 0,-7 19 0,3 0 0,49-97 0,-38 105 0,86-117 0,-120 178 0,1 1 0,-1 1 0,1-1 0,0 0 0,-1 1 0,6-3 0,-9 5 0,1 1 0,0 0 0,-1-1 0,1 1 0,-1 0 0,1 0 0,-1 0 0,1 0 0,0-1 0,-1 1 0,1 0 0,0 0 0,-1 0 0,1 0 0,-1 0 0,1 0 0,0 1 0,-1-1 0,1 0 0,-1 0 0,1 0 0,0 1 0,0-1 0,0 1 0,0 0 0,0 0 0,-1 0 0,1 0 0,0 0 0,0 0 0,-1 0 0,1 0 0,-1 0 0,1 0 0,-1 0 0,1 1 0,-1-1 0,1 2 0,2 19 0,0 0 0,-1 0 0,-1 0 0,-2 34 0,-1-7 0,-5 588 0,7-633 0,0 6 0,0-1 0,1 0 0,-1 0 0,4 12 0,-4-20 0,0-1 0,0 0 0,0 0 0,0 0 0,0 1 0,0-1 0,0 0 0,0 0 0,0 1 0,0-1 0,0 0 0,0 0 0,0 1 0,0-1 0,0 0 0,0 0 0,0 0 0,1 1 0,-1-1 0,0 0 0,0 0 0,0 0 0,0 0 0,0 1 0,1-1 0,-1 0 0,0 0 0,0 0 0,0 0 0,1 0 0,-1 1 0,0-1 0,0 0 0,0 0 0,1 0 0,-1 0 0,0 0 0,0 0 0,1 0 0,-1 0 0,0 0 0,0 0 0,1 0 0,-1 0 0,0 0 0,0 0 0,1 0 0,6-13 0,6-30 0,34-170 62,10-45-376,140-454-981,-182 662 1274,10-27 11,-17 63 10,-8 14 0,0 0 0,1 0 0,-1 0 0,0 0 0,0 0 0,0 0 0,0 0 0,0 0 0,1 0 0,-1 0 0,0 0 0,0 0 0,0 0 0,0 0 0,1 0 0,-1 0 0,0 0 0,0 0 0,0 0 0,0 0 0,1 0 0,-1 0 0,0 0 0,0 0 0,0 0 0,0 0 0,0 0 0,1 0 0,-1 0 0,0 0 0,0 0 0,0 0 0,0 1 0,0-1 0,0 0 0,1 0 0,-1 0 0,0 0 0,0 0 0,0 0 0,0 1 0,0-1 0,0 0 0,0 0 0,3 9 0,-1 0 0,0 0 0,-1 1 0,0-1 0,0 0 0,-1 1 0,-1 17 0,0-2 0,-10 378 1578,10-395-1578,1-3 0,0-1 0,0 1 0,0-1 0,-1 1 0,0-1 0,0 1 0,0-1 0,-1 0 0,1 1 0,-4 4 0,5-8 0,0-1 0,-1 0 0,1 0 0,0 0 0,0 0 0,-1 1 0,1-1 0,0 0 0,0 0 0,-1 0 0,1 0 0,0 0 0,0 0 0,-1 0 0,1 0 0,0 0 0,-1 0 0,1 0 0,0 0 0,-1 0 0,1 0 0,0 0 0,0 0 0,-1 0 0,1 0 0,0 0 0,-1 0 0,1 0 0,0-1 0,0 1 0,-1 0 0,1 0 0,0 0 0,0 0 0,0-1 0,-1 1 0,1 0 0,0 0 0,0-1 0,0 1 0,0 0 0,-1-1 0,-5-7 0,0-1 0,0 1 0,0-1 0,2-1 0,-1 1 0,-3-12 0,-19-64 0,1-32 0,20 104 0,6 12 0,-1 1 0,1 0 0,0 0 0,0 0 0,0 0 0,0 0 0,0 0 0,-1 0 0,1 0 0,0 0 0,0 0 0,0 0 0,0 0 0,-1 0 0,1-1 0,0 1 0,0 0 0,0 1 0,0-1 0,-1 0 0,1 0 0,0 0 0,0 0 0,0 0 0,0 0 0,0 0 0,-1 0 0,1 0 0,0 0 0,0 0 0,0 0 0,0 0 0,0 0 0,-1 1 0,1-1 0,0 0 0,0 0 0,0 0 0,0 0 0,0 0 0,-10 25 0,-96 325 0,127-428 0,25-58 0,29-80 0,-53 167 0,-22 48 0,1 0 0,-1 0 0,0 0 0,1 0 0,0 0 0,-1 0 0,1 0 0,0 0 0,-1 1 0,1-1 0,0 0 0,0 0 0,-1 1 0,1-1 0,0 1 0,0-1 0,0 1 0,1-1 0,-1 1 0,-1 1 0,1-1 0,-1 1 0,1 0 0,-1-1 0,1 1 0,-1 0 0,1-1 0,-1 1 0,0 0 0,0 0 0,1 0 0,-1-1 0,0 1 0,0 0 0,0 0 0,0 0 0,0-1 0,0 1 0,0 0 0,0 0 0,0 0 0,0-1 0,-1 2 0,-1 22 0,-1 0 0,-2-1 0,0 0 0,-2 0 0,-11 28 0,0 2 0,-159 463 0,177-516 0,-2 3 0,1 0 0,0 0 0,0 0 0,0 1 0,0-1 0,0 0 0,1 0 0,0 1 0,-1-1 0,1 0 0,0 0 0,1 4 0,-1-7 0,0 1 0,0-1 0,0 0 0,0 0 0,0 0 0,0 0 0,0 0 0,0 1 0,0-1 0,0 0 0,0 0 0,0 0 0,0 0 0,0 1 0,0-1 0,0 0 0,0 0 0,0 0 0,1 0 0,-1 0 0,0 0 0,0 1 0,0-1 0,0 0 0,0 0 0,0 0 0,0 0 0,1 0 0,-1 0 0,0 0 0,0 0 0,0 0 0,0 1 0,0-1 0,1 0 0,-1 0 0,0 0 0,0 0 0,0 0 0,0 0 0,0 0 0,1 0 0,-1 0 0,0 0 0,0 0 0,0 0 0,0 0 0,1 0 0,-1-1 0,0 1 0,0 0 0,0 0 0,0 0 0,0 0 0,1 0 0,-1 0 0,0 0 0,0 0 0,0 0 0,0 0 0,0-1 0,0 1 0,6-14 0,-1-9 0,-2 0 0,0-42 0,-2 37 0,6-185 0,5-103 0,-8 268 0,-2 25 0,0 0 0,-1 0 0,-2 0 0,0 0 0,-8-38 0,9 60 0,0 0 0,0 1 0,0-1 0,0 0 0,0 0 0,-1 0 0,1 1 0,0-1 0,-1 0 0,1 1 0,0-1 0,-1 0 0,1 1 0,-1-1 0,1 0 0,-1 1 0,1-1 0,-1 1 0,1-1 0,-1 1 0,0-1 0,1 1 0,-1-1 0,0 1 0,1 0 0,-1-1 0,0 1 0,1 0 0,-1 0 0,0-1 0,0 1 0,1 0 0,-1 0 0,0 0 0,0 0 0,0 0 0,1 0 0,-1 0 0,0 0 0,0 0 0,1 1 0,-1-1 0,0 0 0,0 0 0,1 1 0,-1-1 0,0 0 0,1 1 0,-1-1 0,0 1 0,1-1 0,-2 2 0,-4 2 0,1 1 0,-1 0 0,1 0 0,-5 7 0,9-11 0,-12 18 0,0 0 0,2 0 0,0 1 0,-11 29 0,12-26 0,0-1 0,-2 1 0,-20 27 0,30-48 0,1 0 0,-1 1 0,0-1 0,1 1 0,-1 0 0,1-1 0,-2 5 0,3-6 0,0 0 0,0-1 0,0 1 0,0 0 0,0-1 0,0 1 0,1 0 0,-1-1 0,0 1 0,0 0 0,0-1 0,1 1 0,-1 0 0,0-1 0,1 1 0,-1-1 0,0 1 0,1-1 0,-1 1 0,1-1 0,-1 1 0,1-1 0,-1 1 0,1-1 0,-1 1 0,1-1 0,0 0 0,-1 1 0,1-1 0,-1 0 0,1 0 0,0 1 0,-1-1 0,1 0 0,0 0 0,-1 0 0,1 0 0,0 0 0,0 0 0,24 3 0,0-1 0,1 0 0,36-4 0,-2 0 0,459 30 0,-101-1 0,-679-16 0,72-1 0,12-9 0,-47 2 0,202-1 0,1 0 0,-1 2 0,-32 9 0,48-10 0,11-1 0,13 0 0,245-3 0,99 6 0,-316 0 0,-31 0 0,-15-5 0,0 0 0,0 1 0,0-1 0,0 0 0,0 0 0,0 0 0,0 0 0,0 0 0,0 1 0,0-1 0,0 0 0,0 0 0,0 0 0,0 0 0,0 0 0,0 0 0,-1 1 0,1-1 0,0 0 0,0 0 0,0 0 0,0 0 0,0 0 0,0 0 0,0 0 0,0 0 0,0 1 0,-1-1 0,1 0 0,0 0 0,0 0 0,0 0 0,0 0 0,0 0 0,0 0 0,0 0 0,-1 0 0,1 0 0,0 0 0,0 0 0,0 0 0,0 0 0,0 0 0,-1 0 0,1 0 0,0 0 0,-26 5 0,-167-3 0,19-1 0,139 4 0,-1 2 0,1 1 0,1 1 0,-65 28 0,-5 0 0,42-19 0,36-12 0,1 1 0,0 2 0,-44 21 0,62-24 0,11-1 0,23-1 0,155 1 0,-121-5 0,179 1-411,412-3-1747,503 2 2261,-920 10-103,-200-4 0,-35-6 0,0 0 0,0 0 0,0 0 0,0 0 0,0 0 0,0 0 0,-1 0 0,1 1 0,0-1 0,0 0 0,0 0 0,0 0 0,0 0 0,0 0 0,0 0 0,0 0 0,-1 0 0,1 0 0,0 0 0,0 1 0,0-1 0,0 0 0,0 0 0,0 0 0,0 0 0,0 0 0,0 0 0,0 1 0,0-1 0,0 0 0,0 0 0,0 0 0,0 0 0,0 0 0,0 0 0,0 1 0,0-1 0,0 0 0,0 0 0,0 0 0,0 0 0,0 0 0,0 0 0,0 0 0,0 1 0,0-1 0,1 0 0,-1 0 0,0 0 0,0 0 0,0 0 0,0 0 0,0 0 0,0 0 0,0 0 0,0 1 0,1-1 0,-1 0 0,-28 10 544,0-1 0,-1-2 0,-54 8-1,35-7-252,-39 8-291,-327 68 0,301-56 0,-225 27 0,-257-29-547,-6-30-94,527 3 629,-40-1 12,102 1 17,22 1 263,23 0 360,-33 0-635,165-9 265,-135 6-273,0-2 0,-1-1 0,46-17 0,-72 22 3,-1 0 0,0-1 0,0 1 0,0-1 0,0 0 0,0 0 0,-1 0 0,1 0 0,-1 0 0,1 0 0,-1 0 0,0 0 0,1-1 0,-1 1 0,0 0 0,-1-1 0,1 1 0,0-1 0,-1 1 0,1-4 0,5-13 0,1 3 0,1 0 0,1 0 0,1 0 0,0 1 0,0 1 0,2 0 0,0 0 0,0 1 0,1 1 0,1 0 0,27-18 0,11-2 0,1 2 0,65-25 0,-33 16 0,-63 28 0,4-1 0,-1-1 0,26-18 0,-44 23 0,-7 8 0,0 0 0,0 0 0,0-1 0,0 1 0,0 0 0,0 0 0,0 0 0,0 0 0,0 0 0,0 0 0,0 0 0,0-1 0,0 1 0,0 0 0,0 0 0,-1 0 0,1 0 0,0 0 0,0 0 0,0 0 0,0 0 0,0 0 0,0 0 0,0 0 0,0 0 0,-1 0 0,1 0 0,0-1 0,0 1 0,0 0 0,0 0 0,0 0 0,0 0 0,-1 0 0,1 0 0,0 0 0,0 1 0,0-1 0,0 0 0,0 0 0,0 0 0,-1 0 0,1 0 0,0 0 0,0 0 0,0 0 0,0 0 0,0 0 0,0 0 0,0 0 0,-1 0 0,1 1 0,-59 24 0,-67 41 0,-618 397-1567,710-441 1558,-24 16 9,-5 1 0,2 4 0,-71 63 0,128-103 0,0 1 0,0 0 0,1 0 0,-1 0 0,-3 7 0,6-10 0,1-1 1,0 0-1,0 1 0,-1-1 1,1 1-1,0-1 0,0 0 1,0 1-1,-1-1 0,1 1 1,0-1-1,0 1 0,0-1 1,0 1-1,0-1 0,0 1 0,0-1 1,0 0-1,0 1 0,0-1 1,0 1-1,0-1 0,0 1 1,1-1-1,-1 1 0,0-1 1,0 0-1,0 1 0,1-1 1,-1 1-1,14 0-25,18-13 303,-21 4-118,0 0 1,-1-1-1,0 0 1,-1-1-1,0 0 1,15-22-1,11-11 30,31-29-280,4 3-1,144-108 0,178-91-187,-386 264 278,151-96 0,198-92 0,-335 183 0,-15 8 0,-1-1 0,1 1 0,-1-1 0,1-1 0,-1 1 0,0-1 0,0 1 0,5-6 0,-28 18 91,-670 429 358,599-379-439,61-39-10,22-15 0,-1 0 0,1-1 0,-1 0 0,0-1 0,0 1 0,-14 4 0,22-9 0,-1 0 0,1 0 0,-1 0 0,1 0 0,-1 0 0,1 0 0,-1 1 0,1-1 0,-1 0 0,0-1 0,1 1 0,-1 0 0,1 0 0,-1 0 0,1 0 0,-1 0 0,1 0 0,-1-1 0,1 1 0,0 0 0,-1 0 0,1-1 0,-1 1 0,1 0 0,-1-1 0,1 1 0,0 0 0,-1-1 0,1 1 0,0-1 0,-1 1 0,1-1 0,0 1 0,0-1 0,-1 1 0,1-1 0,0 1 0,0-1 0,0 1 0,0-1 0,0 1 0,0-2 0,1-24 0,-1 23 0,14-82 0,3 1 0,4 2 0,37-95 0,-55 170 0,0-1 0,0 1 0,0-1 0,1 0 0,5-8 0,-7 16 0,-1 5 0,-4 10 0,-7 10 0,0 0 0,-2-1 0,-24 37 0,-290 427-361,16-26 31,302-450 330,2-3 0,1-1 0,-1 1 0,2 0 0,-1 0 0,1 1 0,1-1 0,-6 20 0,9-28-1,0 0 0,0 0 1,0 1-1,0-1 0,0 0 0,0 0 0,0 0 0,0 0 0,0 0 1,1 1-1,-1-1 0,0 0 0,1 0 0,-1 0 0,1 0 1,0 1-1,-1-1 0,1-1 0,-1 1 1,1-1-1,-1 0 0,1 1 1,-1-1-1,1 0 0,-1 0 1,1 1-1,0-1 1,-1 0-1,1 0 0,-1 0 1,1 0-1,0 0 0,-1 1 1,1-1-1,-1 0 0,1 0 1,0-1-1,0 1 0,2-1 14,0 0 1,0 0-1,0 0 0,0 0 0,-1 0 0,1-1 0,-1 0 0,1 1 0,-1-1 0,5-4 0,12-16 81,0 0-1,-2-1 1,28-49 0,34-84 107,-20 16-201,27-53 0,-76 176 0,2 0 0,-1 0 0,2 2 0,0-1 0,27-22 0,-33 31 0,-7 7 0,1 0 0,-1 0 0,0 0 0,1-1 0,-1 1 0,0 0 0,0 0 0,1-1 0,-1 1 0,0 0 0,0-1 0,1 1 0,-1 0 0,0-1 0,0 1 0,0 0 0,1-1 0,-1 1 0,0 0 0,0-1 0,0 1 0,0-1 0,0 1 0,0 0 0,0-1 0,0 1 0,0-1 0,0 1 0,0 0 0,0-1 0,-1 0 0,1 1 0,-1 0 0,1 0 0,-1 0 0,0 0 0,1 0 0,-1 0 0,1 0 0,-1 0 0,1 0 0,-1 0 0,1 0 0,-1 0 0,1 0 0,-1 1 0,1-1 0,-1 0 0,1 0 0,-1 0 0,1 1 0,-1-1 0,1 0 0,-1 1 0,-6 4 0,1 0 0,0 0 0,0 0 0,0 1 0,1 0 0,0 0 0,-5 9 0,-30 48 0,27-34 0,13-29 0,0 0 0,0 0 0,0 0 0,0 0 0,0 0 0,0 0 0,1 0 0,-1 0 0,0 0 0,0 0 0,0 0 0,0 0 0,0 0 0,0 0 0,0 0 0,0 0 0,0 0 0,0 0 0,0 0 0,0 0 0,0 0 0,0 0 0,0 0 0,0 0 0,0 0 0,0 0 0,0 0 0,0 0 0,0 0 0,1 1 0,9-20 0,336-586 0,-326 574 0,-15 27 0,-4 9 0,-4 11 0,-2-1 0,0 0 0,-11 25 0,8-21 0,-25 54 0,-65 104 0,-57 58 0,-15 24 0,165-251 0,-2 1 0,2 1 0,-1 0 0,-7 21 0,13-31 0,0 1 0,0-1 0,0 1 0,-1-1 0,1 1 0,0-1 0,0 1 0,0-1 0,0 1 0,0-1 0,0 1 0,0 0 0,0-1 0,0 1 0,0-1 0,0 1 0,0-1 0,0 1 0,0-1 0,1 1 0,-1-1 0,0 1 0,0-1 0,1 1 0,-1-1 0,0 1 0,1-1 0,-1 1 0,0-1 0,1 0 0,-1 1 0,1-1 0,-1 0 0,0 1 0,1-1 0,-1 0 0,1 0 0,-1 1 0,2-1 0,-1 0 0,1 1 0,-1-1 0,1 0 0,0 0 0,-1 0 0,1-1 0,0 1 0,-1 0 0,1-1 0,-1 1 0,1-1 0,1 0 0,0-1 0,0 0 0,0 1 0,0-1 0,-1 0 0,1 0 0,-1-1 0,1 1 0,-1 0 0,0-1 0,3-3 0,18-37 0,91-235 0,-49 110 0,-40 109 0,-1 3 0,18-65 0,-40 118 0,-1 0 0,0-1 0,0 1 0,0-1 0,-1 1 0,1-1 0,-1 1 0,0-1 0,0 0 0,0 1 0,0-1 0,-1 1 0,1-1 0,-1 1 0,-1-5 0,1 7 0,1 1 0,0 0 0,0-1 0,0 1 0,0 0 0,-1-1 0,1 1 0,0 0 0,0-1 0,-1 1 0,1 0 0,0-1 0,-1 1 0,1 0 0,0 0 0,-1-1 0,1 1 0,0 0 0,-1 0 0,1 0 0,0 0 0,-1-1 0,1 1 0,-1 0 0,1 0 0,0 0 0,-1 0 0,1 0 0,-1 0 0,1 0 0,0 0 0,-1 0 0,-9 11 0,-1 21 0,-9 124 0,1-2 0,11-120 0,4-18 0,1 0 0,1 0 0,-1 22 0,2-38 0,1 0 0,0 1 0,0-1 0,0 0 0,0 0 0,0 1 0,0-1 0,0 0 0,0 1 0,0-1 0,0 0 0,0 0 0,0 1 0,0-1 0,0 0 0,0 1 0,0-1 0,0 0 0,0 1 0,0-1 0,0 0 0,0 0 0,0 1 0,1-1 0,-1 0 0,0 0 0,0 1 0,0-1 0,1 0 0,-1 0 0,0 1 0,0-1 0,1 0 0,-1 0 0,0 0 0,0 0 0,1 1 0,-1-1 0,0 0 0,0 0 0,1 0 0,-1 0 0,0 0 0,1 0 0,12-12 0,12-28 0,-24 38 0,51-86 0,-50 84 0,-1-1 0,1 1 0,-1-1 0,0 1 0,-1-1 0,1 0 0,-1 0 0,0 1 0,0-1 0,-1-7 0,0-14 0,3-7 0,2 1 0,1 0 0,2 0 0,0 1 0,23-56 0,-21 73 0,-9 14 0,0 0 0,1 0 0,-1 0 0,0-1 0,0 1 0,0 0 0,0 0 0,1 0 0,-1 0 0,0 0 0,0 0 0,0 0 0,0 0 0,1 0 0,-1 0 0,0 0 0,0 0 0,0 0 0,1 0 0,-1 0 0,0 0 0,0 0 0,0 0 0,0 0 0,1 0 0,-1 0 0,0 1 0,0-1 0,0 0 0,0 0 0,0 0 0,1 0 0,-1 0 0,0 0 0,0 1 0,0-1 0,0 0 0,0 0 0,1 0 0,0 3 0,0 0 0,0 0 0,0-1 0,-1 1 0,1 0 0,-1 0 0,1 4 0,3 302 0,-6-177 0,1-45 0,2 138 0,-1-216 0,3 35 0,-3-42 0,0 0 0,1 0 0,-1 0 0,0 0 0,1 0 0,0 0 0,-1 0 0,1 0 0,0 0 0,0 0 0,0-1 0,0 1 0,0 0 0,3 2 0,-3-3 0,0-1 0,0 0 0,-1 0 0,1 0 0,0 0 0,0 0 0,0 0 0,-1 0 0,1 0 0,0 0 0,0 0 0,-1 0 0,1 0 0,0-1 0,0 1 0,-1 0 0,1-1 0,0 1 0,-1 0 0,1-1 0,0 1 0,-1-1 0,1 1 0,-1-1 0,1 1 0,-1-1 0,1 1 0,-1-1 0,1 0 0,-1 1 0,1-2 0,10-14 0,0 0 0,-1-1 0,-1 0 0,10-28 0,-10 24 0,-3 8 0,253-538 0,-235 507 0,-13 26 0,-1 0 0,-1 0 0,-1-1 0,0 0 0,5-25 0,-12 44 0,-1-1 0,0 0 0,1 0 0,-1 0 0,0 0 0,0 0 0,0 0 0,0 0 0,0 0 0,0 0 0,0 0 0,0 0 0,-1 1 0,1-1 0,0 0 0,-1 0 0,0-2 0,1 3 0,0 0 0,-1 0 0,1 0 0,-1-1 0,1 1 0,0 0 0,-1 0 0,1 0 0,-1 0 0,1 0 0,0 0 0,-1 0 0,1 0 0,-1 0 0,1 0 0,0 0 0,-1 0 0,1 0 0,-1 0 0,1 0 0,-1 0 0,1 1 0,0-1 0,-1 0 0,1 0 0,-1 1 0,-3 1 0,0 1 0,0 0 0,1 0 0,-1 0 0,1 0 0,-4 5 0,-34 45 0,-46 81 0,50-73 0,0 0 0,2 2 0,4 1 0,2 2 0,-39 134 0,63-185 0,5-15 0,0 0 0,0 0 0,0 0 0,0 0 0,0 0 0,0 0 0,0 0 0,0 0 0,0 0 0,0 0 0,0 0 0,0 0 0,0 0 0,0 0 0,0 0 0,0-1 0,-1 1 0,1 0 0,0 0 0,0 0 0,0 0 0,0 0 0,0 0 0,0 0 0,0 0 0,0 0 0,0 0 0,0 0 0,0 0 0,0 0 0,0 0 0,0 0 0,0 0 0,0 0 0,0 0 0,0 0 0,-1 0 0,1 0 0,0 0 0,0 0 0,0 0 0,0 0 0,0 0 0,0 1 0,0-1 0,0 0 0,0 0 0,0 0 0,0 0 0,0 0 0,0-29 0,7-50 0,18-82 0,29-84 0,-34 160 0,3-4 0,-11 48 0,-2-1 0,8-75 0,-19 102 0,1 15 0,0 0 0,0 0 0,0 0 0,0 0 0,0 0 0,0 1 0,0-1 0,0 0 0,0 0 0,0 0 0,0 0 0,0 0 0,0 0 0,0 0 0,0 0 0,0 0 0,0 0 0,0 0 0,0 0 0,0 0 0,0 0 0,-1 0 0,1 0 0,0 0 0,0 0 0,0 0 0,0 0 0,0 0 0,0 0 0,0 0 0,0 0 0,0 0 0,0 0 0,0 0 0,0 0 0,0 0 0,0 0 0,0 0 0,0 0 0,-1 0 0,1 0 0,0 0 0,0 0 0,0 0 0,0 0 0,0 0 0,0 0 0,0 0 0,0 0 0,0 0 0,0 0 0,0 0 0,0-1 0,0 1 0,0 0 0,0 0 0,0 0 0,0 0 0,0 0 0,0 0 0,-6 25 0,-35 237 0,1-11 0,32-179 0,2 114 0,5-159 0,1-27 0,0 0 0,0-1 0,0 1 0,0 0 0,0 0 0,0 0 0,0 0 0,0 0 0,0 0 0,0 0 0,-1 0 0,1 0 0,0 0 0,0 0 0,0 0 0,0 0 0,0 0 0,0 0 0,0 0 0,0 0 0,0 0 0,-1 0 0,1 0 0,0 0 0,0 0 0,0 0 0,0 0 0,0 0 0,0 0 0,0 0 0,0 0 0,0 0 0,-1 0 0,1 0 0,0 0 0,0 0 0,0 1 0,0-1 0,0 0 0,0 0 0,0 0 0,0 0 0,0 0 0,0 0 0,0 0 0,0 0 0,0 0 0,0 0 0,0 0 0,0 1 0,0-1 0,0 0 0,0 0 0,0 0 0,0 0 0,0 0 0,0 0 0,0 0 0,0 1 0,-14-40 0,7 14 0,-43-111 0,-25-82 0,69 192 0,2 1 0,-2-39 0,5 36 0,0 25 0,1 0 0,-1 0 0,1-1 0,-1 1 0,0 0 0,0 0 0,0 0 0,-1 0 0,1 0 0,-3-3 0,3 5 0,1 0 0,-1 1 0,0-1 0,1 1 0,-1-1 0,0 1 0,1-1 0,-1 1 0,0-1 0,1 1 0,-1 0 0,0-1 0,0 1 0,0 0 0,1-1 0,-1 1 0,0 0 0,0 0 0,0 0 0,1 0 0,-1 0 0,0 0 0,0 0 0,0 0 0,0 0 0,1 1 0,-1-1 0,0 0 0,0 0 0,0 1 0,1-1 0,-1 0 0,0 1 0,1-1 0,-1 1 0,0-1 0,1 1 0,-1-1 0,0 1 0,1 0 0,-1-1 0,1 1 0,-1 0 0,0 0 0,-6 8 0,0 0 0,1 1 0,-1 0 0,2 0 0,0 0 0,0 0 0,0 1 0,-3 14 0,-18 96 0,22-104 0,-8 69 0,-3 97 0,11 86 0,4-261 0,0 23 0,-1-16 0,0 0 0,2 0 0,0 0 0,0-1 0,1 1 0,7 23 0,-9-38 0,0 0 0,0 0 0,0 1 0,0-1 0,0 0 0,0 0 0,0 0 0,0 1 0,0-1 0,0 0 0,1 0 0,-1 0 0,0 1 0,0-1 0,0 0 0,0 0 0,0 0 0,0 0 0,0 1 0,0-1 0,1 0 0,-1 0 0,0 0 0,0 0 0,0 0 0,0 0 0,1 1 0,-1-1 0,0 0 0,0 0 0,0 0 0,0 0 0,1 0 0,-1 0 0,0 0 0,0 0 0,0 0 0,1 0 0,-1 0 0,0 0 0,0 0 0,0 0 0,1 0 0,-1 0 0,0 0 0,0 0 0,0 0 0,0 0 0,1 0 0,-1 0 0,0 0 0,0 0 0,0-1 0,1 1 0,-1 0 0,0 0 0,0 0 0,0 0 0,17-27 0,3-9 0,2 0 0,48-60 0,58-37 0,193-131-502,23 20-475,63-47 292,-351 248 685,99-100 0,-147 135 0,-1-1 0,-1 1 0,8-12 0,-12 11 0,-9 8 0,-3 4 0,1 1 0,-1 1 0,-11 7 0,-207 124 13,-73 42-82,-1000 433-1013,1274-600 1019,-294 108-35,320-119 118,1 0-1,0 0 0,-1 1 1,1-1-1,-1 0 1,1 0-1,-1 0 1,1 1-1,-1-1 0,1 0 1,-1 0-1,0 0 1,1 0-1,-1 0 1,1 0-1,-1 0 0,1 0 1,-1 0-1,1 0 1,-1-1-1,1 1 0,-1 0 1,1 0-1,-1 0 1,1-1-1,-1 1 1,1 0-1,0 0 0,-1-1 1,1 1-1,-1-1 1,1 1-1,0 0 1,-1-1-1,1 1 0,0-1 1,-1 1-1,1 0 1,0-1-1,0 1 1,0-1-1,-1 1 0,1-2 1,3-24 1368,-2 16-1084,8-61-73,15-78 235,-20 129-429,2 1-1,0 1 1,1-1-1,1 1 1,18-30-1,-8 22-70,2 1 1,0 1-1,2 1 0,1 1 0,0 1 1,1 2-1,2 0 0,43-25 0,6 3-248,156-60-1,-56 38 196,331-73 1,-493 133 86,0 0 0,0 0 0,0 1 0,0 0 0,1 1 0,-1 1 0,0 0 0,24 3 0,-35-3 2,0 1 1,0 0 0,0-1 0,1 1 0,-1 0 0,0 0 0,0 0 0,0 0 0,0 1 0,0-1-1,-1 1 1,1-1 0,0 1 0,-1-1 0,1 1 0,-1 0 0,1 0 0,-1 0 0,0 0-1,0 0 1,0 0 0,0 0 0,0 0 0,0 0 0,-1 0 0,1 1 0,-1-1 0,1 0-1,-1 1 1,0-1 0,0 0 0,0 0 0,0 1 0,0-1 0,-1 0 0,0 3 0,-1 7 105,-1-1 1,0 0 0,-1 0 0,-1 0 0,0-1 0,-7 13-1,-19 25-50,-2-1 0,-72 76 0,-281 252-803,357-350 745,-33 22 0,57-44 0,0 0 0,0 0 0,0 0 0,0-1 0,0 0 0,0 0 0,0 0 0,-10 1 0,14-2 0,0-1 0,0 0 0,1 0 0,-1 0 0,0 0 0,0 0 0,0 0 0,1-1 0,-1 1 0,0 0 0,0 0 0,1 0 0,-1-1 0,0 1 0,1 0 0,-1-1 0,0 1 0,1-1 0,-1 1 0,1-1 0,-1 1 0,0-1 0,1 1 0,-1-1 0,1 1 0,0-1 0,-1 0 0,1 1 0,-1-1 0,1 0 0,0 1 0,0-1 0,-1 0 0,1 0 0,0 1 0,0-1 0,0 0 0,0 0 0,0 1 0,0-1 0,0 0 0,0-1 0,0-3 0,1 0 0,0 0 0,0 0 0,1 0 0,2-7 0,6-9 3,1 1-1,1 0 1,0 0 0,1 1-1,32-34 1,91-77 602,-88 90-584,1 2-1,2 1 1,1 4 0,1 1 0,93-39-1,-141 69-20,0 0 0,0 0 0,0 1 0,0-1 0,0 1 0,7 0 0,-11 1 0,-1 0 0,0 0 0,1 0 0,-1 0 0,0 0 0,1 0 0,-1 0 0,1 0 0,-1 0 0,0 0 0,1 0 0,-1 0 0,0 1 0,1-1 0,-1 0 0,0 0 0,0 0 0,1 1 0,-1-1 0,0 0 0,0 0 0,1 1 0,-1-1 0,0 0 0,0 1 0,1-1 0,-1 1 0,0 0 0,0 0 0,0-1 0,0 1 0,0 0 0,0-1 0,0 1 0,-1 0 0,1 0 0,0-1 0,0 1 0,-1 0 0,1-1 0,0 1 0,-1 0 0,1-1 0,-1 1 0,-7 9 0,-1 0 0,1-1 0,-18 13 0,-104 78 0,-169 99 0,195-133 0,-2 0 0,-65 44 0,159-100 0,16-10 0,27-15 0,318-193 0,13-9 0,-340 204 0,-17 10 0,0 1 0,1-1 0,-1 0 0,0-1 0,-1 1 0,1-1 0,-1 0 0,1 0 0,-1 0 0,0-1 0,4-7 0,-8 12 0,1 0 0,-1-1 0,0 1 0,0-1 0,0 1 0,0-1 0,0 1 0,0 0 0,0-1 0,0 1 0,-1-1 0,1 1 0,0 0 0,0-1 0,0 1 0,0 0 0,0-1 0,-1 1 0,1 0 0,0-1 0,0 1 0,-1 0 0,1-1 0,0 1 0,0 0 0,-1-1 0,1 1 0,0 0 0,-1 0 0,1 0 0,0-1 0,-1 1 0,1 0 0,-1 0 0,1 0 0,0 0 0,-1 0 0,1-1 0,-1 1 0,1 0 0,0 0 0,-1 0 0,1 0 0,-1 0 0,1 1 0,-18-4 0,0 1 0,0 1 0,0 0 0,-21 3 0,0 0 0,-159 4 0,-154 1 0,342-7 0,1 0 0,0-1 0,-1 0 0,1-1 0,-14-4 0,18 4 0,-1 0 0,1-1 0,-1 0 0,1 0 0,0-1 0,0 0 0,0 0 0,-7-7 0,8 7-97,0 1-1,0 0 1,0-1-1,-1 1 1,1 1-1,-1-1 1,0 1-1,0 0 1,0 0-1,0 0 1,0 0-1,0 1 0,-10-1 1,-5 0-6729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21:00:52.750"/>
    </inkml:context>
    <inkml:brush xml:id="br0">
      <inkml:brushProperty name="width" value="0.05" units="cm"/>
      <inkml:brushProperty name="height" value="0.05" units="cm"/>
      <inkml:brushProperty name="color" value="#FFFFFF"/>
    </inkml:brush>
  </inkml:definitions>
  <inkml:trace contextRef="#ctx0" brushRef="#br0">0 979 24575,'41'246'0,"-24"-133"0,43 161 0,-58-267 0,3 8 0,0 0 0,11 22 0,-15-35 0,0 1 0,1 0 0,-1 0 0,1-1 0,0 1 0,0-1 0,0 0 0,0 1 0,1-1 0,-1 0 0,0 0 0,1 0 0,-1-1 0,1 1 0,0-1 0,0 1 0,0-1 0,5 2 0,-6-3 0,0 0 0,-1 1 0,1-1 0,0 0 0,-1-1 0,1 1 0,-1 0 0,1 0 0,0-1 0,-1 1 0,1-1 0,-1 1 0,1-1 0,0 0 0,-1 1 0,0-1 0,2-1 0,1-2 0,0 1 0,0-1 0,-1 0 0,1 0 0,3-6 0,79-125 0,18-25 0,-28 58 0,143-146 0,-213 241 0,27-22 0,-32 28 0,2-1 0,-1 1 0,0 0 0,0 0 0,0 0 0,0 0 0,1 0 0,-1 0 0,1 0 0,-1 1 0,0-1 0,1 1 0,2 0 0,-4 0 0,0 0 0,0 0 0,0 0 0,0 0 0,0 1 0,-1-1 0,1 0 0,0 1 0,0-1 0,0 1 0,0-1 0,-1 1 0,1-1 0,0 1 0,-1-1 0,1 1 0,0 0 0,-1 0 0,1-1 0,-1 1 0,1 0 0,-1 0 0,1-1 0,-1 1 0,1 0 0,-1 0 0,0 0 0,1 1 0,3 30 0,-3-26 0,-4 346 0,-3-214 0,4-90 0,0-29 0,1 1 0,1-1 0,1 0 0,5 31 0,-5-48 0,-1 0 0,1 0 0,-1 0 0,1 0 0,0 0 0,0 0 0,0 0 0,0 0 0,0 0 0,0-1 0,1 1 0,-1 0 0,1-1 0,-1 1 0,1-1 0,-1 1 0,1-1 0,0 0 0,0 0 0,0 0 0,3 2 0,-3-3 0,0 0 0,0 1 0,0-1 0,0 0 0,0 0 0,0 0 0,0-1 0,0 1 0,-1 0 0,1-1 0,0 1 0,0-1 0,0 0 0,0 1 0,0-1 0,-1 0 0,1 0 0,0 0 0,-1 0 0,1-1 0,-1 1 0,1 0 0,-1-1 0,1 1 0,-1-1 0,2-2 0,13-19 0,15-28 0,-30 49 0,87-146 0,43-66-379,629-922-1520,-690 1035 1899,-67 97 0,0 0 0,0-1 0,-1 1 0,0-1 0,0 1 0,0-1 0,-1 0 0,3-8 0,-4 12 0,0 1 0,0-1 0,-1 1 0,1 0 0,0-1 0,0 1 0,0-1 0,0 1 0,0-1 0,0 1 0,-1 0 0,1-1 0,0 1 0,0-1 0,-1 1 0,1 0 0,0-1 0,-1 1 0,1 0 0,0 0 0,-1-1 0,1 1 0,0 0 0,-1 0 0,1-1 0,0 1 0,-1 0 0,1 0 0,-1 0 0,1 0 0,-1 0 0,1-1 0,0 1 0,-1 0 0,-3 0 0,1 0 0,0 1 0,-1-1 0,1 1 0,0-1 0,0 1 0,-1 0 0,-2 2 0,-27 11 0,-38 23 0,-79 53 0,-224 161 141,68-45-37,-145 82-104,332-213 0,34-20 0,84-54 0,0 0 0,-1 0 0,1 0 0,-1 0 0,1 0 0,0 0 0,0 1 0,0-1 0,0 0 0,0 1 0,-2 1 0,4-2 0,-1-1 0,0 0 0,0 0 0,0 1 0,1-1 0,-1 0 0,0 0 0,0 1 0,1-1 0,-1 0 0,0 0 0,1 0 0,-1 0 0,0 1 0,1-1 0,-1 0 0,0 0 0,1 0 0,-1 0 0,0 0 0,1 0 0,-1 0 0,0 0 0,1 0 0,-1 0 0,0 0 0,1 0 0,-1 0 0,0 0 0,1 0 0,-1-1 0,0 1 0,1 0 0,53-14 0,-52 14 0,553-192-826,-217 70 2444,-289 106-1294,-38 15-324,-13 6 0,-20 11 0,-475 304 917,340-222-917,155-97 0,1 0 0,0 0 0,-1 0 0,1 0 0,0 0 0,-1 0 0,1-1 0,-1 1 0,1-1 0,-1 1 0,0-1 0,1 1 0,-4-1 0,5 0 0,0-1 0,0 1 0,-1 0 0,1-1 0,0 1 0,0 0 0,0-1 0,-1 1 0,1 0 0,0-1 0,0 1 0,0-1 0,0 1 0,0 0 0,0-1 0,0 1 0,0-1 0,0 1 0,0-1 0,0 1 0,0 0 0,0-1 0,0 1 0,0-1 0,1 1 0,-1 0 0,0-1 0,0 1 0,0 0 0,1-1 0,-1 0 0,28-45 0,-25 41 0,69-95 0,-37 54 0,30-54 0,-63 98 0,0-1 0,0 0 0,-1 0 0,1 0 0,-1 0 0,0 0 0,0-1 0,0 1 0,0 0 0,-1 0 0,1-1 0,-1 1 0,0 0 0,0-1 0,0-2 0,-1 5 0,1 0 0,0 0 0,-1 0 0,1 0 0,-1 0 0,1 1 0,-1-1 0,0 0 0,1 0 0,-1 1 0,0-1 0,1 0 0,-1 1 0,0-1 0,0 1 0,0-1 0,0 1 0,1-1 0,-3 0 0,0 0 0,0 1 0,-1-1 0,1 0 0,0 1 0,-1 0 0,1 0 0,0 0 0,-4 1 0,-22 3 0,1 1 0,-1 1 0,1 2 0,-32 13 0,-105 55 0,150-69 0,-16 8 0,-40 26 0,54-24 0,18-17 0,-1-1 0,0 1 0,0 0 0,1 0 0,-1 0 0,0 0 0,0 0 0,1 0 0,-1 0 0,0 0 0,0 0 0,1 0 0,-1 0 0,0 0 0,0 0 0,1 0 0,-1 0 0,0 0 0,0 0 0,1 1 0,-1-1 0,0 0 0,0 0 0,1 0 0,-1 0 0,0 0 0,0 1 0,0-1 0,1 0 0,-1 0 0,0 0 0,0 1 0,0-1 0,0 0 0,0 0 0,1 1 0,-1-1 0,0 0 0,0 0 0,0 1 0,0-1 0,0 0 0,0 0 0,0 1 0,0-1 0,0 0 0,0 0 0,0 1 0,0-1 0,0 0 0,0 0 0,0 1 0,0-1 0,0 0 0,0 0 0,0 1 0,-1-1 0,1 0 0,0 0 0,0 1 0,0-1 0,0 0 0,0 0 0,-1 0 0,1 1 0,0-1 0,0 0 0,-1 0 0,11-1 0,-1-2 0,1 1 0,13-7 0,1217-517-1534,-1223 517 1534,31-11 0,-35 19 0,-12 1 0,-1 0 0,0 0 0,0 0 0,0 1 0,0-1 0,0 0 0,0 0 0,1 0 0,-1 1 0,0-1 0,0 0 0,0 0 0,0 0 0,0 1 0,0-1 0,0 0 0,0 0 0,0 0 0,0 1 0,0-1 0,0 0 0,0 0 0,0 0 0,0 1 0,0-1 0,0 0 0,0 0 0,0 0 0,0 1 0,0-1 0,-1 0 0,1 0 0,0 0 0,0 0 0,0 1 0,0-1 0,0 0 0,0 0 0,-1 0 0,1 1 0,-7 5 0,0 0 0,0 0 0,0 0 0,-14 6 0,-305 169 4,-18-20 259,274-129-228,-251 109-39,-8-26-29,297-107 11,7-2 69,20-5 343,8 0 415,105-7-756,211-48-252,-1-29-173,182-86 260,-479 162 116,-17 7 0,0-1 0,0-1 0,0 1 0,-1-1 0,1 1 0,0-1 0,0 0 0,-1 0 0,6-4 0,-23 12 0,-288 151 446,94-51-197,182-92-249,17-8 0,0 0 0,-1-1 0,1-1 0,-1 1 0,-1-2 0,1 1 0,0-1 0,-15 2 0,24-5 0,0 0 0,0 0 0,0 0 0,0 0 0,0 0 0,0 0 0,0-1 0,0 1 0,0 0 0,0 0 0,0-1 0,0 1 0,0-1 0,1 1 0,-1 0 0,0-1 0,0 0 0,0 1 0,1-1 0,-1 1 0,0-1 0,1 0 0,-2-1 0,1-1 0,-1 0 0,1 1 0,0-1 0,0 0 0,1 0 0,-1 0 0,0-3 0,0-8 0,0-1 0,1 1 0,0 0 0,1 0 0,1 0 0,1 0 0,0 0 0,0 0 0,8-18 0,3-2 0,1 1 0,30-50 0,-19 44 0,2 1 0,2 2 0,1 1 0,2 1 0,1 1 0,65-46 0,-91 73 0,-3 2 0,0-1 0,1 1 0,-1 1 0,1-1 0,0 1 0,-1 0 0,2 0 0,-1 1 0,0-1 0,10-1 0,-15 4 0,0 0 0,0 0 0,-1 0 0,1 0 0,0 0 0,0 0 0,-1 0 0,1 0 0,0 1 0,0-1 0,-1 0 0,1 0 0,0 1 0,0-1 0,-1 1 0,1-1 0,-1 1 0,1-1 0,0 1 0,-1-1 0,1 1 0,-1-1 0,1 1 0,-1-1 0,1 1 0,-1 0 0,0-1 0,1 1 0,-1 0 0,0 0 0,1 1 0,-1 0 0,1 1 0,-1 0 0,1 0 0,-1 0 0,0 0 0,0 0 0,-1 4 0,-1 2 0,0-1 0,-1 1 0,1-1 0,-2 0 0,1 0 0,-1 0 0,0 0 0,-1-1 0,0 1 0,-8 9 0,-9 7 0,-38 34 0,-4-4 0,-3-3 0,-82 47 0,-154 72 0,282-158 0,21-12 0,0 0 0,0 0 0,0 0 0,0 0 0,0 0 0,0 1 0,0-1 0,0 0 0,0 0 0,0 0 0,0 0 0,0 0 0,1 0 0,-1 0 0,0 0 0,0 0 0,0 0 0,0 0 0,0 0 0,0 0 0,0 0 0,0 0 0,0 0 0,0 0 0,0 0 0,0 1 0,0-1 0,0 0 0,0 0 0,0 0 0,0 0 0,0 0 0,0 0 0,0 0 0,0 0 0,0 0 0,0 0 0,0 0 0,0 0 0,0 1 0,0-1 0,0 0 0,0 0 0,0 0 0,0 0 0,0 0 0,42-11 0,-26 6 0,830-276-1105,-620 193 1105,-180 70 0,-1 2 0,-35 15 0,-22 8 0,-452 180 0,390-160 0,-342 120 184,380-137 553,30-13-576,10-7-138,9-5-23,1 1 0,0 0 0,1 1 0,31-21 0,-40 30 0,2-2 0,105-73 0,-91 65 0,1 1 0,1 2 0,29-12 0,-49 21 0,1 1 0,-1 0 0,0 0 0,1 0 0,-1 0 0,1 1 0,7-1 0,-11 1 0,-1 1 0,1-1 0,0 0 0,0 0 0,0 1 0,0-1 0,0 1 0,0-1 0,0 0 0,0 1 0,-1 0 0,1-1 0,0 1 0,0-1 0,-1 1 0,1 0 0,0 0 0,-1-1 0,1 1 0,-1 0 0,1 0 0,-1 0 0,1 0 0,-1 0 0,0-1 0,1 1 0,-1 0 0,0 0 0,0 0 0,0 0 0,0 0 0,0 0 0,0 0 0,0 0 0,0 0 0,0 0 0,0 0 0,0 0 0,0 0 0,-1 1 0,-5 18 0,0 0 0,-2 0 0,0-1 0,-1 0 0,-16 24 0,18-30 0,-169 260 0,168-261 0,-20 23 0,27-33 0,-1 0 0,-1 0 0,1 0 0,0 0 0,0-1 0,-1 1 0,1 0 0,0-1 0,-1 0 0,0 0 0,-3 2 0,5-3 0,1 0 0,-1 0 0,0 0 0,1 0 0,-1 0 0,1 1 0,-1-1 0,0 0 0,1 0 0,-1-1 0,1 1 0,-1 0 0,0 0 0,1 0 0,-1 0 0,1 0 0,-1-1 0,0 1 0,1 0 0,-1-1 0,1 1 0,-1 0 0,1-1 0,-1 1 0,1-1 0,-1 1 0,1-1 0,-1 0 0,0-1 0,1 1 0,-1 0 0,1 0 0,-1-1 0,1 1 0,0-1 0,-1 1 0,1 0 0,0-1 0,0-2 0,1-1 0,-1-1 0,1 0 0,0 1 0,0-1 0,3-6 0,9-14 0,1-1 0,1 1 0,1 1 0,24-28 0,-18 25 0,-2-2 0,22-40 0,-41 69 0,0-1 0,0 0 0,0 1 0,-1-1 0,1 0 0,-1 1 0,1-1 0,-1 0 0,0 1 0,1-1 0,-1 0 0,0 0 0,0 0 0,0 1 0,-1-4 0,1 5 0,-1-1 0,1 0 0,0 1 0,-1-1 0,1 0 0,-1 1 0,1-1 0,-1 1 0,0-1 0,1 0 0,-1 1 0,0-1 0,1 1 0,-1 0 0,0-1 0,1 1 0,-1 0 0,0-1 0,0 1 0,1 0 0,-1 0 0,0 0 0,-1-1 0,-6 1 0,0 0 0,0 1 0,0-1 0,0 2 0,-11 2 0,14-3 0,-59 14 0,1 4 0,1 2 0,-80 38 0,-166 113 0,326-209 0,3-10-682,27-90-1,-43 116-6143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1T21:00:57.092"/>
    </inkml:context>
    <inkml:brush xml:id="br0">
      <inkml:brushProperty name="width" value="0.05" units="cm"/>
      <inkml:brushProperty name="height" value="0.05" units="cm"/>
      <inkml:brushProperty name="color" value="#FFFFFF"/>
    </inkml:brush>
  </inkml:definitions>
  <inkml:trace contextRef="#ctx0" brushRef="#br0">1948 69 24575,'-2'50'0,"-3"0"0,-15 67 0,-5 41 0,25-150 0,-1 0 0,0 1 0,0-1 0,0 0 0,-1 0 0,-1 0 0,1 0 0,-1 0 0,-1-1 0,1 1 0,-1-1 0,0 0 0,-1 0 0,0 0 0,-10 10 0,6-9 0,0 0 0,-1 0 0,0-1 0,0-1 0,-1 0 0,0 0 0,-12 5 0,19-10 0,0 1 0,0-1 0,0 1 0,-1-1 0,1 0 0,0-1 0,-1 1 0,1-1 0,0 0 0,-1 0 0,1 0 0,0 0 0,0-1 0,-1 0 0,1 0 0,0 0 0,0 0 0,0-1 0,0 1 0,0-1 0,0 0 0,0 0 0,-5-5 0,-2-5 0,0-1 0,1 0 0,1-1 0,0 0 0,-12-26 0,-2-2 0,-10-18 0,16 29 0,-1 0 0,-37-48 0,49 73 0,0 1 0,0 0 0,0 0 0,0 0 0,-1 1 0,1 0 0,-1 0 0,0 1 0,0 0 0,-1 0 0,1 1 0,-1 0 0,1 0 0,-1 0 0,-13 0 0,10 1 0,0 1 0,1 0 0,-1 1 0,1 0 0,-1 1 0,1 0 0,-1 0 0,1 1 0,0 0 0,0 1 0,-12 7 0,1 2 0,0 1 0,1 1 0,-22 21 0,-53 60 0,66-65 0,-324 345 0,348-369 0,-1-1 0,0 0 0,0 1 0,1 0 0,0 0 0,0 0 0,-5 13 0,9-19 0,1 0 0,0 0 0,0-1 0,-1 1 0,1 0 0,0 0 0,0 0 0,0-1 0,0 1 0,0 0 0,0 0 0,0 0 0,0-1 0,0 1 0,0 0 0,0 0 0,1 0 0,-1-1 0,0 1 0,1 0 0,-1 0 0,0-1 0,1 1 0,-1 0 0,1-1 0,-1 1 0,1 0 0,-1-1 0,1 1 0,0-1 0,-1 1 0,1-1 0,0 1 0,-1-1 0,1 1 0,0-1 0,0 0 0,-1 1 0,1-1 0,0 0 0,0 0 0,0 0 0,1 1 0,0-1 0,1 0 0,-1 1 0,1-1 0,0 0 0,-1 0 0,1-1 0,-1 1 0,1-1 0,0 1 0,-1-1 0,1 0 0,-1 1 0,3-3 0,-1 0 0,1-1 0,-1 0 0,0 0 0,-1 0 0,1-1 0,-1 0 0,0 1 0,0-1 0,0 0 0,-1 0 0,0 0 0,0-1 0,2-7 0,-2 7 0,15-43 0,-3 0 0,-2-2 0,7-66 0,3-161 0,-22 275 0,6-55 0,24-105 0,-29 156 0,0 1 0,0 0 0,0 0 0,-1-1 0,1 1 0,-2-12 0,0 17 0,1 1 0,0-1 0,0 0 0,0 1 0,0-1 0,-1 0 0,1 1 0,0-1 0,-1 0 0,1 1 0,0-1 0,-1 1 0,1-1 0,-1 1 0,1-1 0,-1 1 0,1-1 0,-1 1 0,1-1 0,-1 1 0,1 0 0,-1-1 0,0 1 0,1 0 0,-1 0 0,-1-1 0,0 1 0,0 0 0,0 1 0,0-1 0,0 0 0,0 1 0,0 0 0,0-1 0,1 1 0,-1 0 0,0 0 0,0 0 0,1 0 0,-1 0 0,-2 3 0,-16 14 0,0 0 0,1 2 0,-29 41 0,39-50 0,-42 59 0,3 2 0,4 2 0,-50 110 0,-73 256 0,162-426 0,-9 30 0,13-42 0,1 1 0,0-1 0,-1 0 0,1 0 0,0 0 0,0 0 0,0 0 0,0 1 0,1-1 0,-1 0 0,0 0 0,1 0 0,0 0 0,-1 0 0,1 0 0,2 3 0,-2-4 0,0 0 0,0 0 0,0-1 0,0 1 0,0-1 0,0 1 0,0-1 0,0 1 0,0-1 0,0 1 0,0-1 0,0 0 0,0 0 0,0 1 0,0-1 0,0 0 0,1 0 0,-1 0 0,0 0 0,0-1 0,0 1 0,0 0 0,0 0 0,0-1 0,0 1 0,0 0 0,0-1 0,0 1 0,0-1 0,0 0 0,0 1 0,0-1 0,0 0 0,0 1 0,1-2 0,31-28 0,-23 18 0,1-1 0,-2-1 0,0 1 0,0-1 0,9-24 0,-13 24 0,-5 14 0,0 0 0,0 0 0,0 0 0,0 0 0,0 0 0,0 0 0,0 0 0,0 0 0,0 0 0,0 0 0,0 0 0,0-1 0,0 1 0,0 0 0,-1 0 0,1 0 0,0 0 0,0 0 0,0 0 0,0 0 0,0 0 0,0 0 0,0 0 0,0 0 0,0 0 0,0 0 0,0 0 0,0 0 0,0 0 0,0 0 0,0 0 0,0 0 0,0 0 0,-1 0 0,1 0 0,0 0 0,0-1 0,0 1 0,0 0 0,0 0 0,0 1 0,0-1 0,0 0 0,0 0 0,0 0 0,0 0 0,0 0 0,-1 0 0,1 0 0,0 0 0,0 0 0,0 0 0,0 0 0,0 0 0,0 0 0,0 0 0,0 0 0,0 0 0,0 0 0,0 0 0,0 0 0,0 0 0,0 0 0,0 0 0,0 0 0,0 1 0,0-1 0,0 0 0,-16 21 0,9-8 0,1 1 0,0 0 0,0 1 0,2-1 0,0 1 0,0 0 0,1 0 0,-1 28 0,7-29 0,-3-14 0,0 0 0,0 0 0,0 1 0,1-1 0,-1 0 0,0 0 0,0 0 0,0 0 0,0 1 0,0-1 0,1 0 0,-1 0 0,0 0 0,0 0 0,0 0 0,1 0 0,-1 1 0,0-1 0,0 0 0,0 0 0,1 0 0,-1 0 0,0 0 0,0 0 0,1 0 0,-1 0 0,0 0 0,0 0 0,1 0 0,-1 0 0,0 0 0,0 0 0,3-2 0,-1 1 0,0-1 0,0 0 0,0 0 0,0 1 0,0-1 0,0-1 0,0 1 0,2-5 0,116-182 0,-34 48 0,253-319 0,-317 432 0,-17 19 0,-8 9 0,-17 18 0,-208 285-107,199-263-26,-255 401-1096,199-290 1133,-69 168-1,136-276 82,2 1 0,-12 53 1,24-72 18,4-23-12,1-6 6,8-45 245,16-671 246,-23 419-469,-2 287-20,0-39 0,2 1 0,3-1 0,16-73 0,-19 118-10,0 0 0,1 1 0,6-15 0,-8 21 13,0-1 1,0 1 0,0-1-1,0 1 1,0 0-1,1-1 1,-1 1 0,0 0-1,1 0 1,1-2 0,-2 3 2,0 0 0,-1-1 1,1 1-1,0 0 1,0 0-1,-1 0 0,1 0 1,0-1-1,0 1 1,-1 0-1,1 0 0,0 1 1,0-1-1,-1 0 1,1 0-1,0 0 0,0 0 1,-1 1-1,1-1 1,0 0-1,-1 1 1,1-1-1,0 0 0,0 2 1,6 4 75,0 1 1,-1 0-1,0 0 1,0 0 0,-1 1-1,0 0 1,-1 0-1,6 13 1,2 1-26,7 14-57,-4-6 0,2 0 0,27 35 0,-39-58 0,1 0 0,0-1 0,0 1 0,0-1 0,1 0 0,0-1 0,0 0 0,1 0 0,0 0 0,-1-1 0,1 0 0,1-1 0,14 5 0,-20-7 0,-1-1 0,1 1 0,0-1 0,-1 0 0,1 0 0,0 0 0,-1 0 0,1-1 0,0 1 0,-1-1 0,1 1 0,0-1 0,-1 0 0,1 0 0,-1 0 0,0-1 0,1 1 0,-1 0 0,0-1 0,0 0 0,0 1 0,0-1 0,0 0 0,0 0 0,0 0 0,2-3 0,2-6 0,1 1 0,-2-1 0,1 0 0,5-19 0,-10 26 0,33-102 0,-26 74 0,1 1 0,2 0 0,2 0 0,30-54 0,-43 84 0,1 0 0,-1 1 0,0-1 0,1 0 0,-1 0 0,1 1 0,-1-1 0,1 1 0,-1-1 0,1 0 0,-1 1 0,1-1 0,0 1 0,-1-1 0,1 1 0,0 0 0,-1-1 0,1 1 0,0 0 0,0-1 0,-1 1 0,1 0 0,0 0 0,1-1 0,-1 2 0,-1-1 0,1 1 0,-1-1 0,1 1 0,0-1 0,-1 1 0,1 0 0,-1-1 0,0 1 0,1-1 0,-1 1 0,1 0 0,-1-1 0,0 1 0,1 0 0,-1 0 0,0-1 0,0 1 0,0 1 0,5 43 0,-5-44 0,-3 296 0,0-88 0,2-168 0,-3-33 0,-2-9 0,3-3 0,0-1 0,0 1 0,0-1 0,1 0 0,-1 0 0,-1-6 0,-27-72 0,-35-149 0,5-101 0,59 317 0,0 4 0,0 0 0,0 0 0,-8-21 0,7 31 0,0 9 0,0 12 0,-1 321 0,6-206 0,-1 170 0,-1-681 0,0 1233 0,-1-841 0,1-15 0,0 0 0,0 0 0,0 0 0,0 0 0,0-1 0,0 1 0,0 0 0,0 0 0,0 0 0,0 0 0,0 0 0,0 0 0,0 0 0,0 0 0,0 0 0,0 0 0,0 0 0,0 0 0,0 0 0,0-1 0,0 1 0,0 0 0,0 0 0,0 0 0,0 0 0,0 0 0,0 0 0,0 0 0,0 0 0,0 0 0,0 0 0,0 0 0,0 0 0,0 0 0,0 0 0,-1 0 0,1 0 0,0 0 0,0 0 0,0 0 0,0 0 0,0 0 0,0 0 0,0 0 0,0 0 0,0 0 0,0 0 0,0 0 0,0 0 0,0 0 0,-1 0 0,1 0 0,0 0 0,0 0 0,0 0 0,0 0 0,0 0 0,0 0 0,0 0 0,0 0 0,0 0 0,0 0 0,0 0 0,0 0 0,0 0 0,-9-31 0,4 14 0,-313-1019-838,300 985-387,8 27-4903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148790-3CB0-4391-AFC0-92BD2F7A6D9E}" type="datetimeFigureOut">
              <a:rPr lang="en-IN" smtClean="0"/>
              <a:t>22-01-2024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5A394-AE59-44C7-B83F-701E5345C4F5}" type="slidenum">
              <a:rPr lang="en-IN" smtClean="0"/>
              <a:t>‹#›</a:t>
            </a:fld>
            <a:endParaRPr lang="en-IN"/>
          </a:p>
        </p:txBody>
      </p:sp>
    </p:spTree>
    <p:extLst>
      <p:ext uri="{BB962C8B-B14F-4D97-AF65-F5344CB8AC3E}">
        <p14:creationId xmlns:p14="http://schemas.microsoft.com/office/powerpoint/2010/main" val="889813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IN" sz="1200" dirty="0"/>
              <a:t>Dark Matter seems </a:t>
            </a:r>
            <a:r>
              <a:rPr lang="en-IN" sz="1200" i="1" dirty="0"/>
              <a:t>to </a:t>
            </a:r>
            <a:r>
              <a:rPr lang="en-IN" sz="1200" b="1" dirty="0"/>
              <a:t>interact only via gravitational interactions</a:t>
            </a:r>
            <a:r>
              <a:rPr lang="en-IN" sz="1200" dirty="0"/>
              <a:t>.</a:t>
            </a:r>
          </a:p>
          <a:p>
            <a:pPr marL="285750" indent="-285750">
              <a:buFont typeface="Arial" panose="020B0604020202020204" pitchFamily="34" charset="0"/>
              <a:buChar char="•"/>
            </a:pPr>
            <a:r>
              <a:rPr lang="en-IN" sz="1200" dirty="0"/>
              <a:t>Dark Energy is more mysterious than Dark  Matter. It is the result of accounting for the accelerated expansion of the universe.</a:t>
            </a:r>
          </a:p>
          <a:p>
            <a:pPr marL="285750" indent="-285750">
              <a:buFont typeface="Arial" panose="020B0604020202020204" pitchFamily="34" charset="0"/>
              <a:buChar char="•"/>
            </a:pPr>
            <a:r>
              <a:rPr lang="en-IN" sz="1200" b="1" dirty="0"/>
              <a:t>Ordinary matter </a:t>
            </a:r>
            <a:r>
              <a:rPr lang="en-IN" sz="1200" dirty="0"/>
              <a:t>is the common Standard Model matter we are all familiar with. It’s the stuff we and the celestial bodies are made of: </a:t>
            </a:r>
            <a:r>
              <a:rPr lang="en-IN" sz="1200" b="1" dirty="0"/>
              <a:t>quarks, leptons, neutrinos, bosons </a:t>
            </a:r>
            <a:r>
              <a:rPr lang="en-IN" sz="1200" dirty="0"/>
              <a:t>etc.</a:t>
            </a:r>
          </a:p>
          <a:p>
            <a:endParaRPr lang="en-IN" dirty="0"/>
          </a:p>
        </p:txBody>
      </p:sp>
      <p:sp>
        <p:nvSpPr>
          <p:cNvPr id="4" name="Slide Number Placeholder 3"/>
          <p:cNvSpPr>
            <a:spLocks noGrp="1"/>
          </p:cNvSpPr>
          <p:nvPr>
            <p:ph type="sldNum" sz="quarter" idx="5"/>
          </p:nvPr>
        </p:nvSpPr>
        <p:spPr/>
        <p:txBody>
          <a:bodyPr/>
          <a:lstStyle/>
          <a:p>
            <a:fld id="{3F65A394-AE59-44C7-B83F-701E5345C4F5}" type="slidenum">
              <a:rPr lang="en-IN" smtClean="0"/>
              <a:t>2</a:t>
            </a:fld>
            <a:endParaRPr lang="en-IN"/>
          </a:p>
        </p:txBody>
      </p:sp>
    </p:spTree>
    <p:extLst>
      <p:ext uri="{BB962C8B-B14F-4D97-AF65-F5344CB8AC3E}">
        <p14:creationId xmlns:p14="http://schemas.microsoft.com/office/powerpoint/2010/main" val="3521610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Paste the definition of </a:t>
            </a:r>
            <a:r>
              <a:rPr lang="en-IN" dirty="0" err="1"/>
              <a:t>ptmiss</a:t>
            </a:r>
            <a:endParaRPr lang="en-IN" dirty="0"/>
          </a:p>
        </p:txBody>
      </p:sp>
      <p:sp>
        <p:nvSpPr>
          <p:cNvPr id="4" name="Slide Number Placeholder 3"/>
          <p:cNvSpPr>
            <a:spLocks noGrp="1"/>
          </p:cNvSpPr>
          <p:nvPr>
            <p:ph type="sldNum" sz="quarter" idx="5"/>
          </p:nvPr>
        </p:nvSpPr>
        <p:spPr/>
        <p:txBody>
          <a:bodyPr/>
          <a:lstStyle/>
          <a:p>
            <a:fld id="{3F65A394-AE59-44C7-B83F-701E5345C4F5}" type="slidenum">
              <a:rPr lang="en-IN" smtClean="0"/>
              <a:t>6</a:t>
            </a:fld>
            <a:endParaRPr lang="en-IN"/>
          </a:p>
        </p:txBody>
      </p:sp>
    </p:spTree>
    <p:extLst>
      <p:ext uri="{BB962C8B-B14F-4D97-AF65-F5344CB8AC3E}">
        <p14:creationId xmlns:p14="http://schemas.microsoft.com/office/powerpoint/2010/main" val="2750474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F65A394-AE59-44C7-B83F-701E5345C4F5}" type="slidenum">
              <a:rPr lang="en-IN" smtClean="0"/>
              <a:t>7</a:t>
            </a:fld>
            <a:endParaRPr lang="en-IN"/>
          </a:p>
        </p:txBody>
      </p:sp>
    </p:spTree>
    <p:extLst>
      <p:ext uri="{BB962C8B-B14F-4D97-AF65-F5344CB8AC3E}">
        <p14:creationId xmlns:p14="http://schemas.microsoft.com/office/powerpoint/2010/main" val="2221656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X rays represent the hot gaseous matter which does not show up in the visible spectrum. X rays are produced as a result of electronic transitions</a:t>
            </a:r>
          </a:p>
          <a:p>
            <a:r>
              <a:rPr lang="en-IN" dirty="0"/>
              <a:t>.</a:t>
            </a:r>
          </a:p>
          <a:p>
            <a:endParaRPr lang="en-IN" dirty="0"/>
          </a:p>
          <a:p>
            <a:endParaRPr lang="en-IN" dirty="0"/>
          </a:p>
        </p:txBody>
      </p:sp>
      <p:sp>
        <p:nvSpPr>
          <p:cNvPr id="4" name="Slide Number Placeholder 3"/>
          <p:cNvSpPr>
            <a:spLocks noGrp="1"/>
          </p:cNvSpPr>
          <p:nvPr>
            <p:ph type="sldNum" sz="quarter" idx="5"/>
          </p:nvPr>
        </p:nvSpPr>
        <p:spPr/>
        <p:txBody>
          <a:bodyPr/>
          <a:lstStyle/>
          <a:p>
            <a:fld id="{8192951A-3DC8-4D16-B8E4-1253F1DEB20D}" type="slidenum">
              <a:rPr lang="en-IN" smtClean="0"/>
              <a:t>37</a:t>
            </a:fld>
            <a:endParaRPr lang="en-IN"/>
          </a:p>
        </p:txBody>
      </p:sp>
    </p:spTree>
    <p:extLst>
      <p:ext uri="{BB962C8B-B14F-4D97-AF65-F5344CB8AC3E}">
        <p14:creationId xmlns:p14="http://schemas.microsoft.com/office/powerpoint/2010/main" val="1757648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Before talking about CMB, we have to first understand the big bang theory of the origin of the universe.</a:t>
            </a:r>
          </a:p>
        </p:txBody>
      </p:sp>
      <p:sp>
        <p:nvSpPr>
          <p:cNvPr id="4" name="Slide Number Placeholder 3"/>
          <p:cNvSpPr>
            <a:spLocks noGrp="1"/>
          </p:cNvSpPr>
          <p:nvPr>
            <p:ph type="sldNum" sz="quarter" idx="5"/>
          </p:nvPr>
        </p:nvSpPr>
        <p:spPr/>
        <p:txBody>
          <a:bodyPr/>
          <a:lstStyle/>
          <a:p>
            <a:fld id="{8192951A-3DC8-4D16-B8E4-1253F1DEB20D}" type="slidenum">
              <a:rPr lang="en-IN" smtClean="0"/>
              <a:t>40</a:t>
            </a:fld>
            <a:endParaRPr lang="en-IN"/>
          </a:p>
        </p:txBody>
      </p:sp>
    </p:spTree>
    <p:extLst>
      <p:ext uri="{BB962C8B-B14F-4D97-AF65-F5344CB8AC3E}">
        <p14:creationId xmlns:p14="http://schemas.microsoft.com/office/powerpoint/2010/main" val="2267980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92951A-3DC8-4D16-B8E4-1253F1DEB20D}" type="slidenum">
              <a:rPr lang="en-IN" smtClean="0"/>
              <a:t>41</a:t>
            </a:fld>
            <a:endParaRPr lang="en-IN"/>
          </a:p>
        </p:txBody>
      </p:sp>
    </p:spTree>
    <p:extLst>
      <p:ext uri="{BB962C8B-B14F-4D97-AF65-F5344CB8AC3E}">
        <p14:creationId xmlns:p14="http://schemas.microsoft.com/office/powerpoint/2010/main" val="2502099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92951A-3DC8-4D16-B8E4-1253F1DEB20D}" type="slidenum">
              <a:rPr lang="en-IN" smtClean="0"/>
              <a:t>43</a:t>
            </a:fld>
            <a:endParaRPr lang="en-IN"/>
          </a:p>
        </p:txBody>
      </p:sp>
    </p:spTree>
    <p:extLst>
      <p:ext uri="{BB962C8B-B14F-4D97-AF65-F5344CB8AC3E}">
        <p14:creationId xmlns:p14="http://schemas.microsoft.com/office/powerpoint/2010/main" val="252476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192951A-3DC8-4D16-B8E4-1253F1DEB20D}" type="slidenum">
              <a:rPr lang="en-IN" smtClean="0"/>
              <a:t>45</a:t>
            </a:fld>
            <a:endParaRPr lang="en-IN"/>
          </a:p>
        </p:txBody>
      </p:sp>
    </p:spTree>
    <p:extLst>
      <p:ext uri="{BB962C8B-B14F-4D97-AF65-F5344CB8AC3E}">
        <p14:creationId xmlns:p14="http://schemas.microsoft.com/office/powerpoint/2010/main" val="3230341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66BE9A-DC7D-D3D8-63F5-BA4B45FC839A}"/>
              </a:ext>
            </a:extLst>
          </p:cNvPr>
          <p:cNvSpPr/>
          <p:nvPr userDrawn="1"/>
        </p:nvSpPr>
        <p:spPr>
          <a:xfrm>
            <a:off x="0" y="-8788"/>
            <a:ext cx="12192000" cy="1015999"/>
          </a:xfrm>
          <a:prstGeom prst="rect">
            <a:avLst/>
          </a:prstGeom>
          <a:solidFill>
            <a:srgbClr val="1656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4D95060A-11CA-F6F3-8513-F1605EA904FE}"/>
              </a:ext>
            </a:extLst>
          </p:cNvPr>
          <p:cNvGrpSpPr/>
          <p:nvPr userDrawn="1"/>
        </p:nvGrpSpPr>
        <p:grpSpPr>
          <a:xfrm>
            <a:off x="-1" y="228972"/>
            <a:ext cx="11946468" cy="574983"/>
            <a:chOff x="-1" y="228972"/>
            <a:chExt cx="11946468" cy="574983"/>
          </a:xfrm>
        </p:grpSpPr>
        <p:pic>
          <p:nvPicPr>
            <p:cNvPr id="9" name="Picture 8" descr="A deep blue background with white text">
              <a:extLst>
                <a:ext uri="{FF2B5EF4-FFF2-40B4-BE49-F238E27FC236}">
                  <a16:creationId xmlns:a16="http://schemas.microsoft.com/office/drawing/2014/main" id="{1C7FB626-5D4E-B26F-2185-E714A702E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867" y="228972"/>
              <a:ext cx="2895600" cy="574983"/>
            </a:xfrm>
            <a:prstGeom prst="rect">
              <a:avLst/>
            </a:prstGeom>
          </p:spPr>
        </p:pic>
        <p:sp>
          <p:nvSpPr>
            <p:cNvPr id="10" name="TextBox 9">
              <a:extLst>
                <a:ext uri="{FF2B5EF4-FFF2-40B4-BE49-F238E27FC236}">
                  <a16:creationId xmlns:a16="http://schemas.microsoft.com/office/drawing/2014/main" id="{E4E5A517-E256-4C23-D767-40DBF7AA6031}"/>
                </a:ext>
              </a:extLst>
            </p:cNvPr>
            <p:cNvSpPr txBox="1"/>
            <p:nvPr/>
          </p:nvSpPr>
          <p:spPr>
            <a:xfrm>
              <a:off x="6680201" y="316409"/>
              <a:ext cx="2489202" cy="400110"/>
            </a:xfrm>
            <a:prstGeom prst="rect">
              <a:avLst/>
            </a:prstGeom>
            <a:noFill/>
          </p:spPr>
          <p:txBody>
            <a:bodyPr wrap="square" rtlCol="0">
              <a:spAutoFit/>
            </a:bodyPr>
            <a:lstStyle/>
            <a:p>
              <a:r>
                <a:rPr lang="en-IN" sz="2000" dirty="0">
                  <a:solidFill>
                    <a:schemeClr val="bg1"/>
                  </a:solidFill>
                  <a:latin typeface="Bahnschrift" panose="020B0502040204020203" pitchFamily="34" charset="0"/>
                </a:rPr>
                <a:t>School of Physics</a:t>
              </a:r>
            </a:p>
          </p:txBody>
        </p:sp>
        <p:sp>
          <p:nvSpPr>
            <p:cNvPr id="11" name="Rectangle 10">
              <a:extLst>
                <a:ext uri="{FF2B5EF4-FFF2-40B4-BE49-F238E27FC236}">
                  <a16:creationId xmlns:a16="http://schemas.microsoft.com/office/drawing/2014/main" id="{7AA9FC31-D9D3-0BB5-CDF1-38BE30421651}"/>
                </a:ext>
              </a:extLst>
            </p:cNvPr>
            <p:cNvSpPr/>
            <p:nvPr/>
          </p:nvSpPr>
          <p:spPr>
            <a:xfrm>
              <a:off x="-1" y="438986"/>
              <a:ext cx="6680202" cy="1536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3" name="TextBox 12">
            <a:extLst>
              <a:ext uri="{FF2B5EF4-FFF2-40B4-BE49-F238E27FC236}">
                <a16:creationId xmlns:a16="http://schemas.microsoft.com/office/drawing/2014/main" id="{1E31E940-9859-E1B1-74E7-090DB8C9942F}"/>
              </a:ext>
            </a:extLst>
          </p:cNvPr>
          <p:cNvSpPr txBox="1"/>
          <p:nvPr userDrawn="1"/>
        </p:nvSpPr>
        <p:spPr>
          <a:xfrm>
            <a:off x="356081" y="5495684"/>
            <a:ext cx="8813322" cy="1477328"/>
          </a:xfrm>
          <a:prstGeom prst="rect">
            <a:avLst/>
          </a:prstGeom>
          <a:noFill/>
        </p:spPr>
        <p:txBody>
          <a:bodyPr wrap="square" rtlCol="0">
            <a:spAutoFit/>
          </a:bodyPr>
          <a:lstStyle/>
          <a:p>
            <a:r>
              <a:rPr lang="en-IN" b="1" i="1" dirty="0">
                <a:solidFill>
                  <a:srgbClr val="1656A1"/>
                </a:solidFill>
              </a:rPr>
              <a:t>Name : 			</a:t>
            </a:r>
            <a:r>
              <a:rPr lang="en-IN" i="1" dirty="0">
                <a:solidFill>
                  <a:srgbClr val="1656A1"/>
                </a:solidFill>
              </a:rPr>
              <a:t>Prayag Yadav</a:t>
            </a:r>
            <a:r>
              <a:rPr lang="en-IN" b="0" i="1" dirty="0">
                <a:solidFill>
                  <a:srgbClr val="1656A1"/>
                </a:solidFill>
              </a:rPr>
              <a:t> </a:t>
            </a:r>
          </a:p>
          <a:p>
            <a:r>
              <a:rPr lang="en-IN" b="1" i="1" dirty="0">
                <a:solidFill>
                  <a:srgbClr val="1656A1"/>
                </a:solidFill>
              </a:rPr>
              <a:t>Program :		</a:t>
            </a:r>
            <a:r>
              <a:rPr lang="en-IN" b="0" i="1" dirty="0">
                <a:solidFill>
                  <a:srgbClr val="1656A1"/>
                </a:solidFill>
              </a:rPr>
              <a:t>Integrated Masters of Science 9</a:t>
            </a:r>
            <a:r>
              <a:rPr lang="en-IN" b="0" i="1" baseline="30000" dirty="0">
                <a:solidFill>
                  <a:srgbClr val="1656A1"/>
                </a:solidFill>
              </a:rPr>
              <a:t>th</a:t>
            </a:r>
            <a:r>
              <a:rPr lang="en-IN" b="0" i="1" dirty="0">
                <a:solidFill>
                  <a:srgbClr val="1656A1"/>
                </a:solidFill>
              </a:rPr>
              <a:t> Semester</a:t>
            </a:r>
          </a:p>
          <a:p>
            <a:r>
              <a:rPr lang="en-IN" b="1" i="1" dirty="0">
                <a:solidFill>
                  <a:srgbClr val="1656A1"/>
                </a:solidFill>
              </a:rPr>
              <a:t>ID: 			</a:t>
            </a:r>
            <a:r>
              <a:rPr lang="en-IN" b="0" i="1" dirty="0">
                <a:solidFill>
                  <a:srgbClr val="1656A1"/>
                </a:solidFill>
              </a:rPr>
              <a:t>19IPMP03</a:t>
            </a:r>
          </a:p>
          <a:p>
            <a:r>
              <a:rPr lang="en-IN" b="1" i="1" dirty="0">
                <a:solidFill>
                  <a:srgbClr val="1656A1"/>
                </a:solidFill>
              </a:rPr>
              <a:t>Project Supervisor: 	</a:t>
            </a:r>
            <a:r>
              <a:rPr lang="en-IN" b="0" i="1" dirty="0" err="1">
                <a:solidFill>
                  <a:srgbClr val="1656A1"/>
                </a:solidFill>
              </a:rPr>
              <a:t>Dr.</a:t>
            </a:r>
            <a:r>
              <a:rPr lang="en-IN" b="0" i="1" dirty="0">
                <a:solidFill>
                  <a:srgbClr val="1656A1"/>
                </a:solidFill>
              </a:rPr>
              <a:t> Bhawna </a:t>
            </a:r>
            <a:r>
              <a:rPr lang="en-IN" b="0" i="1" dirty="0" err="1">
                <a:solidFill>
                  <a:srgbClr val="1656A1"/>
                </a:solidFill>
              </a:rPr>
              <a:t>Gomber</a:t>
            </a:r>
            <a:endParaRPr lang="en-IN" b="0" i="1" dirty="0">
              <a:solidFill>
                <a:srgbClr val="1656A1"/>
              </a:solidFill>
            </a:endParaRPr>
          </a:p>
          <a:p>
            <a:endParaRPr lang="en-IN" i="1" dirty="0">
              <a:solidFill>
                <a:srgbClr val="1656A1"/>
              </a:solidFill>
            </a:endParaRPr>
          </a:p>
        </p:txBody>
      </p:sp>
      <p:sp>
        <p:nvSpPr>
          <p:cNvPr id="14" name="TextBox 13">
            <a:extLst>
              <a:ext uri="{FF2B5EF4-FFF2-40B4-BE49-F238E27FC236}">
                <a16:creationId xmlns:a16="http://schemas.microsoft.com/office/drawing/2014/main" id="{7C1A4092-1FE5-D768-BF01-BDEA0BCF9C9E}"/>
              </a:ext>
            </a:extLst>
          </p:cNvPr>
          <p:cNvSpPr txBox="1"/>
          <p:nvPr userDrawn="1"/>
        </p:nvSpPr>
        <p:spPr>
          <a:xfrm>
            <a:off x="285952" y="4216189"/>
            <a:ext cx="11660515" cy="866896"/>
          </a:xfrm>
          <a:prstGeom prst="rect">
            <a:avLst/>
          </a:prstGeom>
        </p:spPr>
        <p:txBody>
          <a:bodyPr vert="horz" wrap="square" lIns="91440" tIns="45720" rIns="91440" bIns="45720" rtlCol="0" anchor="ctr">
            <a:noAutofit/>
          </a:bodyPr>
          <a:lstStyle/>
          <a:p>
            <a:pPr algn="l"/>
            <a:r>
              <a:rPr lang="en-IN" sz="4400" dirty="0">
                <a:solidFill>
                  <a:srgbClr val="1656A1"/>
                </a:solidFill>
              </a:rPr>
              <a:t>Project update</a:t>
            </a:r>
          </a:p>
        </p:txBody>
      </p:sp>
      <p:grpSp>
        <p:nvGrpSpPr>
          <p:cNvPr id="6" name="Group 5">
            <a:extLst>
              <a:ext uri="{FF2B5EF4-FFF2-40B4-BE49-F238E27FC236}">
                <a16:creationId xmlns:a16="http://schemas.microsoft.com/office/drawing/2014/main" id="{FA4CB717-C63A-FE72-8115-110BC8010ED0}"/>
              </a:ext>
            </a:extLst>
          </p:cNvPr>
          <p:cNvGrpSpPr/>
          <p:nvPr userDrawn="1"/>
        </p:nvGrpSpPr>
        <p:grpSpPr>
          <a:xfrm>
            <a:off x="-2286" y="1002908"/>
            <a:ext cx="12194286" cy="3232800"/>
            <a:chOff x="-2286" y="1002908"/>
            <a:chExt cx="12194286" cy="3232800"/>
          </a:xfrm>
        </p:grpSpPr>
        <p:pic>
          <p:nvPicPr>
            <p:cNvPr id="3" name="Picture 2">
              <a:extLst>
                <a:ext uri="{FF2B5EF4-FFF2-40B4-BE49-F238E27FC236}">
                  <a16:creationId xmlns:a16="http://schemas.microsoft.com/office/drawing/2014/main" id="{2CBA1BE1-8426-CB17-84C2-6E7DEF1B567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7084" r="24044" b="27084"/>
            <a:stretch/>
          </p:blipFill>
          <p:spPr>
            <a:xfrm>
              <a:off x="2929753" y="1007211"/>
              <a:ext cx="9262247" cy="3227882"/>
            </a:xfrm>
            <a:prstGeom prst="rect">
              <a:avLst/>
            </a:prstGeom>
          </p:spPr>
        </p:pic>
        <p:sp>
          <p:nvSpPr>
            <p:cNvPr id="4" name="TextBox 3">
              <a:extLst>
                <a:ext uri="{FF2B5EF4-FFF2-40B4-BE49-F238E27FC236}">
                  <a16:creationId xmlns:a16="http://schemas.microsoft.com/office/drawing/2014/main" id="{D40723F7-CC9D-9B17-6F77-6DEDAE2DEA16}"/>
                </a:ext>
              </a:extLst>
            </p:cNvPr>
            <p:cNvSpPr txBox="1"/>
            <p:nvPr userDrawn="1"/>
          </p:nvSpPr>
          <p:spPr>
            <a:xfrm>
              <a:off x="10489721" y="4004261"/>
              <a:ext cx="1702279" cy="230832"/>
            </a:xfrm>
            <a:prstGeom prst="rect">
              <a:avLst/>
            </a:prstGeom>
            <a:noFill/>
          </p:spPr>
          <p:txBody>
            <a:bodyPr wrap="square" rtlCol="0">
              <a:spAutoFit/>
            </a:bodyPr>
            <a:lstStyle/>
            <a:p>
              <a:pPr algn="r"/>
              <a:r>
                <a:rPr lang="en-IN" sz="900" dirty="0">
                  <a:solidFill>
                    <a:schemeClr val="bg1"/>
                  </a:solidFill>
                </a:rPr>
                <a:t>From </a:t>
              </a:r>
              <a:r>
                <a:rPr lang="en-IN" sz="900" dirty="0" err="1">
                  <a:solidFill>
                    <a:schemeClr val="bg1"/>
                  </a:solidFill>
                </a:rPr>
                <a:t>iSpyGL</a:t>
              </a:r>
              <a:r>
                <a:rPr lang="en-IN" sz="900" dirty="0">
                  <a:solidFill>
                    <a:schemeClr val="bg1"/>
                  </a:solidFill>
                </a:rPr>
                <a:t> , CERN open data</a:t>
              </a:r>
            </a:p>
          </p:txBody>
        </p:sp>
        <p:pic>
          <p:nvPicPr>
            <p:cNvPr id="5" name="Picture 4">
              <a:extLst>
                <a:ext uri="{FF2B5EF4-FFF2-40B4-BE49-F238E27FC236}">
                  <a16:creationId xmlns:a16="http://schemas.microsoft.com/office/drawing/2014/main" id="{53B9E518-8236-E76E-5661-D02C9C498CB8}"/>
                </a:ext>
              </a:extLst>
            </p:cNvPr>
            <p:cNvPicPr>
              <a:picLocks noChangeAspect="1"/>
            </p:cNvPicPr>
            <p:nvPr userDrawn="1"/>
          </p:nvPicPr>
          <p:blipFill rotWithShape="1">
            <a:blip r:embed="rId3"/>
            <a:srcRect r="7742"/>
            <a:stretch/>
          </p:blipFill>
          <p:spPr>
            <a:xfrm>
              <a:off x="-2286" y="1002908"/>
              <a:ext cx="5163992" cy="3232800"/>
            </a:xfrm>
            <a:prstGeom prst="rect">
              <a:avLst/>
            </a:prstGeom>
          </p:spPr>
        </p:pic>
      </p:grpSp>
    </p:spTree>
    <p:extLst>
      <p:ext uri="{BB962C8B-B14F-4D97-AF65-F5344CB8AC3E}">
        <p14:creationId xmlns:p14="http://schemas.microsoft.com/office/powerpoint/2010/main" val="3625770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D5A80-C83F-E0F8-E20A-47633DAF78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58C7E68-CEEB-32B1-FB8A-74BF4C0537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1A96C5A-81E4-6A0E-3621-09973724E7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C9600A-C915-F886-2236-8CBAE7F1E66C}"/>
              </a:ext>
            </a:extLst>
          </p:cNvPr>
          <p:cNvSpPr>
            <a:spLocks noGrp="1"/>
          </p:cNvSpPr>
          <p:nvPr>
            <p:ph type="dt" sz="half" idx="10"/>
          </p:nvPr>
        </p:nvSpPr>
        <p:spPr/>
        <p:txBody>
          <a:bodyPr/>
          <a:lstStyle/>
          <a:p>
            <a:fld id="{6EDC6FB3-E93B-4943-BB20-13A44C8A5D47}" type="datetime3">
              <a:rPr lang="en-IN" smtClean="0"/>
              <a:t>22 January 2024</a:t>
            </a:fld>
            <a:endParaRPr lang="en-IN"/>
          </a:p>
        </p:txBody>
      </p:sp>
      <p:sp>
        <p:nvSpPr>
          <p:cNvPr id="6" name="Footer Placeholder 5">
            <a:extLst>
              <a:ext uri="{FF2B5EF4-FFF2-40B4-BE49-F238E27FC236}">
                <a16:creationId xmlns:a16="http://schemas.microsoft.com/office/drawing/2014/main" id="{A81F354A-A50B-667D-102A-9680ED66B992}"/>
              </a:ext>
            </a:extLst>
          </p:cNvPr>
          <p:cNvSpPr>
            <a:spLocks noGrp="1"/>
          </p:cNvSpPr>
          <p:nvPr>
            <p:ph type="ftr" sz="quarter" idx="11"/>
          </p:nvPr>
        </p:nvSpPr>
        <p:spPr/>
        <p:txBody>
          <a:bodyPr/>
          <a:lstStyle/>
          <a:p>
            <a:r>
              <a:rPr lang="en-US"/>
              <a:t>Prayag Yadav | School of Physics</a:t>
            </a:r>
            <a:endParaRPr lang="en-IN"/>
          </a:p>
        </p:txBody>
      </p:sp>
      <p:sp>
        <p:nvSpPr>
          <p:cNvPr id="7" name="Slide Number Placeholder 6">
            <a:extLst>
              <a:ext uri="{FF2B5EF4-FFF2-40B4-BE49-F238E27FC236}">
                <a16:creationId xmlns:a16="http://schemas.microsoft.com/office/drawing/2014/main" id="{33A66FFD-E188-304F-0FEF-C21D7F4952DA}"/>
              </a:ext>
            </a:extLst>
          </p:cNvPr>
          <p:cNvSpPr>
            <a:spLocks noGrp="1"/>
          </p:cNvSpPr>
          <p:nvPr>
            <p:ph type="sldNum" sz="quarter" idx="12"/>
          </p:nvPr>
        </p:nvSpPr>
        <p:spPr/>
        <p:txBody>
          <a:bodyPr/>
          <a:lstStyle/>
          <a:p>
            <a:fld id="{70DAB970-4866-4E2C-8628-2A72CE00425E}" type="slidenum">
              <a:rPr lang="en-IN" smtClean="0"/>
              <a:t>‹#›</a:t>
            </a:fld>
            <a:endParaRPr lang="en-IN"/>
          </a:p>
        </p:txBody>
      </p:sp>
    </p:spTree>
    <p:extLst>
      <p:ext uri="{BB962C8B-B14F-4D97-AF65-F5344CB8AC3E}">
        <p14:creationId xmlns:p14="http://schemas.microsoft.com/office/powerpoint/2010/main" val="1127216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22E0-F1CE-6C06-2863-0343109A246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3CD47D4-FC15-7197-6827-07DFDECBBB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B0C777-F027-B890-9531-72C1296DCB19}"/>
              </a:ext>
            </a:extLst>
          </p:cNvPr>
          <p:cNvSpPr>
            <a:spLocks noGrp="1"/>
          </p:cNvSpPr>
          <p:nvPr>
            <p:ph type="dt" sz="half" idx="10"/>
          </p:nvPr>
        </p:nvSpPr>
        <p:spPr/>
        <p:txBody>
          <a:bodyPr/>
          <a:lstStyle/>
          <a:p>
            <a:fld id="{506CA290-7DE7-4166-A503-7109E891114D}" type="datetime3">
              <a:rPr lang="en-IN" smtClean="0"/>
              <a:t>22 January 2024</a:t>
            </a:fld>
            <a:endParaRPr lang="en-IN"/>
          </a:p>
        </p:txBody>
      </p:sp>
      <p:sp>
        <p:nvSpPr>
          <p:cNvPr id="5" name="Footer Placeholder 4">
            <a:extLst>
              <a:ext uri="{FF2B5EF4-FFF2-40B4-BE49-F238E27FC236}">
                <a16:creationId xmlns:a16="http://schemas.microsoft.com/office/drawing/2014/main" id="{BC682116-04C1-788E-826D-E262FD6B3205}"/>
              </a:ext>
            </a:extLst>
          </p:cNvPr>
          <p:cNvSpPr>
            <a:spLocks noGrp="1"/>
          </p:cNvSpPr>
          <p:nvPr>
            <p:ph type="ftr" sz="quarter" idx="11"/>
          </p:nvPr>
        </p:nvSpPr>
        <p:spPr/>
        <p:txBody>
          <a:bodyPr/>
          <a:lstStyle/>
          <a:p>
            <a:r>
              <a:rPr lang="en-US"/>
              <a:t>Prayag Yadav | School of Physics</a:t>
            </a:r>
            <a:endParaRPr lang="en-IN"/>
          </a:p>
        </p:txBody>
      </p:sp>
      <p:sp>
        <p:nvSpPr>
          <p:cNvPr id="6" name="Slide Number Placeholder 5">
            <a:extLst>
              <a:ext uri="{FF2B5EF4-FFF2-40B4-BE49-F238E27FC236}">
                <a16:creationId xmlns:a16="http://schemas.microsoft.com/office/drawing/2014/main" id="{232B395B-7711-F88A-84E8-65F340C0152E}"/>
              </a:ext>
            </a:extLst>
          </p:cNvPr>
          <p:cNvSpPr>
            <a:spLocks noGrp="1"/>
          </p:cNvSpPr>
          <p:nvPr>
            <p:ph type="sldNum" sz="quarter" idx="12"/>
          </p:nvPr>
        </p:nvSpPr>
        <p:spPr/>
        <p:txBody>
          <a:bodyPr/>
          <a:lstStyle/>
          <a:p>
            <a:fld id="{70DAB970-4866-4E2C-8628-2A72CE00425E}" type="slidenum">
              <a:rPr lang="en-IN" smtClean="0"/>
              <a:t>‹#›</a:t>
            </a:fld>
            <a:endParaRPr lang="en-IN"/>
          </a:p>
        </p:txBody>
      </p:sp>
    </p:spTree>
    <p:extLst>
      <p:ext uri="{BB962C8B-B14F-4D97-AF65-F5344CB8AC3E}">
        <p14:creationId xmlns:p14="http://schemas.microsoft.com/office/powerpoint/2010/main" val="3644825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417B73-155A-6251-4810-C35E58CD5B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006AB8-C5BD-FCED-A1FB-A74BC1CBDB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298029-B7B2-45CC-3808-F1C4E49D3A0F}"/>
              </a:ext>
            </a:extLst>
          </p:cNvPr>
          <p:cNvSpPr>
            <a:spLocks noGrp="1"/>
          </p:cNvSpPr>
          <p:nvPr>
            <p:ph type="dt" sz="half" idx="10"/>
          </p:nvPr>
        </p:nvSpPr>
        <p:spPr/>
        <p:txBody>
          <a:bodyPr/>
          <a:lstStyle/>
          <a:p>
            <a:fld id="{08BAD0F2-7AA5-4006-ADCD-9A7D72C4DFB8}" type="datetime3">
              <a:rPr lang="en-IN" smtClean="0"/>
              <a:t>22 January 2024</a:t>
            </a:fld>
            <a:endParaRPr lang="en-IN"/>
          </a:p>
        </p:txBody>
      </p:sp>
      <p:sp>
        <p:nvSpPr>
          <p:cNvPr id="5" name="Footer Placeholder 4">
            <a:extLst>
              <a:ext uri="{FF2B5EF4-FFF2-40B4-BE49-F238E27FC236}">
                <a16:creationId xmlns:a16="http://schemas.microsoft.com/office/drawing/2014/main" id="{7ADD4506-258E-E6AE-BB50-9E31B380BB36}"/>
              </a:ext>
            </a:extLst>
          </p:cNvPr>
          <p:cNvSpPr>
            <a:spLocks noGrp="1"/>
          </p:cNvSpPr>
          <p:nvPr>
            <p:ph type="ftr" sz="quarter" idx="11"/>
          </p:nvPr>
        </p:nvSpPr>
        <p:spPr/>
        <p:txBody>
          <a:bodyPr/>
          <a:lstStyle/>
          <a:p>
            <a:r>
              <a:rPr lang="en-US"/>
              <a:t>Prayag Yadav | School of Physics</a:t>
            </a:r>
            <a:endParaRPr lang="en-IN"/>
          </a:p>
        </p:txBody>
      </p:sp>
      <p:sp>
        <p:nvSpPr>
          <p:cNvPr id="6" name="Slide Number Placeholder 5">
            <a:extLst>
              <a:ext uri="{FF2B5EF4-FFF2-40B4-BE49-F238E27FC236}">
                <a16:creationId xmlns:a16="http://schemas.microsoft.com/office/drawing/2014/main" id="{29F31491-07C9-61E3-3D74-D5DB079B4648}"/>
              </a:ext>
            </a:extLst>
          </p:cNvPr>
          <p:cNvSpPr>
            <a:spLocks noGrp="1"/>
          </p:cNvSpPr>
          <p:nvPr>
            <p:ph type="sldNum" sz="quarter" idx="12"/>
          </p:nvPr>
        </p:nvSpPr>
        <p:spPr/>
        <p:txBody>
          <a:bodyPr/>
          <a:lstStyle/>
          <a:p>
            <a:fld id="{70DAB970-4866-4E2C-8628-2A72CE00425E}" type="slidenum">
              <a:rPr lang="en-IN" smtClean="0"/>
              <a:t>‹#›</a:t>
            </a:fld>
            <a:endParaRPr lang="en-IN"/>
          </a:p>
        </p:txBody>
      </p:sp>
    </p:spTree>
    <p:extLst>
      <p:ext uri="{BB962C8B-B14F-4D97-AF65-F5344CB8AC3E}">
        <p14:creationId xmlns:p14="http://schemas.microsoft.com/office/powerpoint/2010/main" val="1685860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9400-613F-4E33-DA5E-52E00026FC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2B9693-AFF6-A5AF-C01B-25776D4A63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83C0FC2-C6BB-4694-BCBF-A4A2CE94083F}"/>
              </a:ext>
            </a:extLst>
          </p:cNvPr>
          <p:cNvSpPr>
            <a:spLocks noGrp="1"/>
          </p:cNvSpPr>
          <p:nvPr>
            <p:ph type="dt" sz="half" idx="10"/>
          </p:nvPr>
        </p:nvSpPr>
        <p:spPr/>
        <p:txBody>
          <a:bodyPr/>
          <a:lstStyle/>
          <a:p>
            <a:fld id="{E6688864-FE83-4C65-8A64-E88FB06D4EAB}" type="datetime1">
              <a:rPr lang="en-IN" smtClean="0"/>
              <a:t>22-01-2024</a:t>
            </a:fld>
            <a:endParaRPr lang="en-IN"/>
          </a:p>
        </p:txBody>
      </p:sp>
      <p:sp>
        <p:nvSpPr>
          <p:cNvPr id="5" name="Footer Placeholder 4">
            <a:extLst>
              <a:ext uri="{FF2B5EF4-FFF2-40B4-BE49-F238E27FC236}">
                <a16:creationId xmlns:a16="http://schemas.microsoft.com/office/drawing/2014/main" id="{D02E776D-C228-938F-9668-ABAFD442C2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17CBDEF-5B8D-F73F-BE25-5A21F7FDD473}"/>
              </a:ext>
            </a:extLst>
          </p:cNvPr>
          <p:cNvSpPr>
            <a:spLocks noGrp="1"/>
          </p:cNvSpPr>
          <p:nvPr>
            <p:ph type="sldNum" sz="quarter" idx="12"/>
          </p:nvPr>
        </p:nvSpPr>
        <p:spPr/>
        <p:txBody>
          <a:bodyPr/>
          <a:lstStyle/>
          <a:p>
            <a:fld id="{7226AE81-45DF-44E6-8D44-0B5DCF8726D6}" type="slidenum">
              <a:rPr lang="en-IN" smtClean="0"/>
              <a:t>‹#›</a:t>
            </a:fld>
            <a:endParaRPr lang="en-IN"/>
          </a:p>
        </p:txBody>
      </p:sp>
    </p:spTree>
    <p:extLst>
      <p:ext uri="{BB962C8B-B14F-4D97-AF65-F5344CB8AC3E}">
        <p14:creationId xmlns:p14="http://schemas.microsoft.com/office/powerpoint/2010/main" val="1392420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08A3-26F5-9578-C1F4-82DBD9789D9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E9B0EE-65D6-1008-2B5F-B68834069A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5C5276-4196-9BD8-D3C6-6485FE707534}"/>
              </a:ext>
            </a:extLst>
          </p:cNvPr>
          <p:cNvSpPr>
            <a:spLocks noGrp="1"/>
          </p:cNvSpPr>
          <p:nvPr>
            <p:ph type="dt" sz="half" idx="10"/>
          </p:nvPr>
        </p:nvSpPr>
        <p:spPr/>
        <p:txBody>
          <a:bodyPr/>
          <a:lstStyle/>
          <a:p>
            <a:fld id="{E6333F06-6CF1-471A-AB75-17BA07724560}" type="datetime1">
              <a:rPr lang="en-IN" smtClean="0"/>
              <a:t>22-01-2024</a:t>
            </a:fld>
            <a:endParaRPr lang="en-IN"/>
          </a:p>
        </p:txBody>
      </p:sp>
      <p:sp>
        <p:nvSpPr>
          <p:cNvPr id="5" name="Footer Placeholder 4">
            <a:extLst>
              <a:ext uri="{FF2B5EF4-FFF2-40B4-BE49-F238E27FC236}">
                <a16:creationId xmlns:a16="http://schemas.microsoft.com/office/drawing/2014/main" id="{C2DFAA5C-32D0-16D2-906E-EE8235D13C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A39A08-63B8-BB3E-1F47-1AD613FE7F19}"/>
              </a:ext>
            </a:extLst>
          </p:cNvPr>
          <p:cNvSpPr>
            <a:spLocks noGrp="1"/>
          </p:cNvSpPr>
          <p:nvPr>
            <p:ph type="sldNum" sz="quarter" idx="12"/>
          </p:nvPr>
        </p:nvSpPr>
        <p:spPr/>
        <p:txBody>
          <a:bodyPr/>
          <a:lstStyle/>
          <a:p>
            <a:fld id="{7226AE81-45DF-44E6-8D44-0B5DCF8726D6}" type="slidenum">
              <a:rPr lang="en-IN" smtClean="0"/>
              <a:t>‹#›</a:t>
            </a:fld>
            <a:endParaRPr lang="en-IN"/>
          </a:p>
        </p:txBody>
      </p:sp>
    </p:spTree>
    <p:extLst>
      <p:ext uri="{BB962C8B-B14F-4D97-AF65-F5344CB8AC3E}">
        <p14:creationId xmlns:p14="http://schemas.microsoft.com/office/powerpoint/2010/main" val="3228462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8833-CF11-910C-637A-7958A1C15B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54412CC-66F5-7869-EAE4-8D5E1CF6EF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33F8D2-B768-D73B-C2A0-8ADE4728EB04}"/>
              </a:ext>
            </a:extLst>
          </p:cNvPr>
          <p:cNvSpPr>
            <a:spLocks noGrp="1"/>
          </p:cNvSpPr>
          <p:nvPr>
            <p:ph type="dt" sz="half" idx="10"/>
          </p:nvPr>
        </p:nvSpPr>
        <p:spPr/>
        <p:txBody>
          <a:bodyPr/>
          <a:lstStyle/>
          <a:p>
            <a:fld id="{698A9935-6D14-42CA-A12E-6A2EB96356E3}" type="datetime1">
              <a:rPr lang="en-IN" smtClean="0"/>
              <a:t>22-01-2024</a:t>
            </a:fld>
            <a:endParaRPr lang="en-IN"/>
          </a:p>
        </p:txBody>
      </p:sp>
      <p:sp>
        <p:nvSpPr>
          <p:cNvPr id="5" name="Footer Placeholder 4">
            <a:extLst>
              <a:ext uri="{FF2B5EF4-FFF2-40B4-BE49-F238E27FC236}">
                <a16:creationId xmlns:a16="http://schemas.microsoft.com/office/drawing/2014/main" id="{4F8490A7-8CC3-D1EA-C82F-402C978B2F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C88780-ABF8-96BE-D1F8-E6B814489C7A}"/>
              </a:ext>
            </a:extLst>
          </p:cNvPr>
          <p:cNvSpPr>
            <a:spLocks noGrp="1"/>
          </p:cNvSpPr>
          <p:nvPr>
            <p:ph type="sldNum" sz="quarter" idx="12"/>
          </p:nvPr>
        </p:nvSpPr>
        <p:spPr/>
        <p:txBody>
          <a:bodyPr/>
          <a:lstStyle/>
          <a:p>
            <a:fld id="{7226AE81-45DF-44E6-8D44-0B5DCF8726D6}" type="slidenum">
              <a:rPr lang="en-IN" smtClean="0"/>
              <a:t>‹#›</a:t>
            </a:fld>
            <a:endParaRPr lang="en-IN"/>
          </a:p>
        </p:txBody>
      </p:sp>
    </p:spTree>
    <p:extLst>
      <p:ext uri="{BB962C8B-B14F-4D97-AF65-F5344CB8AC3E}">
        <p14:creationId xmlns:p14="http://schemas.microsoft.com/office/powerpoint/2010/main" val="268365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21415-1AAA-3E65-D8F9-CC6EF4CF29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8C565D-19F3-FD0E-2465-D0D1A74AA6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A8F293-59FD-3741-C2DE-3B8205647E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03E108-1D8D-E77F-08A4-B637EC53F098}"/>
              </a:ext>
            </a:extLst>
          </p:cNvPr>
          <p:cNvSpPr>
            <a:spLocks noGrp="1"/>
          </p:cNvSpPr>
          <p:nvPr>
            <p:ph type="dt" sz="half" idx="10"/>
          </p:nvPr>
        </p:nvSpPr>
        <p:spPr/>
        <p:txBody>
          <a:bodyPr/>
          <a:lstStyle/>
          <a:p>
            <a:fld id="{5BAD9753-E35D-41A7-A832-02ADF5F2E3E6}" type="datetime1">
              <a:rPr lang="en-IN" smtClean="0"/>
              <a:t>22-01-2024</a:t>
            </a:fld>
            <a:endParaRPr lang="en-IN"/>
          </a:p>
        </p:txBody>
      </p:sp>
      <p:sp>
        <p:nvSpPr>
          <p:cNvPr id="6" name="Footer Placeholder 5">
            <a:extLst>
              <a:ext uri="{FF2B5EF4-FFF2-40B4-BE49-F238E27FC236}">
                <a16:creationId xmlns:a16="http://schemas.microsoft.com/office/drawing/2014/main" id="{2A85B36B-2221-66B9-6280-B184CC8ABF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D6FA13-50F7-73FF-E483-D6F419AD6CA3}"/>
              </a:ext>
            </a:extLst>
          </p:cNvPr>
          <p:cNvSpPr>
            <a:spLocks noGrp="1"/>
          </p:cNvSpPr>
          <p:nvPr>
            <p:ph type="sldNum" sz="quarter" idx="12"/>
          </p:nvPr>
        </p:nvSpPr>
        <p:spPr/>
        <p:txBody>
          <a:bodyPr/>
          <a:lstStyle/>
          <a:p>
            <a:fld id="{7226AE81-45DF-44E6-8D44-0B5DCF8726D6}" type="slidenum">
              <a:rPr lang="en-IN" smtClean="0"/>
              <a:t>‹#›</a:t>
            </a:fld>
            <a:endParaRPr lang="en-IN"/>
          </a:p>
        </p:txBody>
      </p:sp>
    </p:spTree>
    <p:extLst>
      <p:ext uri="{BB962C8B-B14F-4D97-AF65-F5344CB8AC3E}">
        <p14:creationId xmlns:p14="http://schemas.microsoft.com/office/powerpoint/2010/main" val="2376246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700B3-360A-14CF-47F6-CE037BA4D82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683CB7-986E-7097-E52F-78BD37FC5A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9FC518-F993-C449-B1BF-05B783E2C8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1FC52A2-E99C-2ED1-D4BC-1F242FDCF2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723B4-EBE2-04EB-DB4F-A42248C6D6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CD7615C-65C4-0197-2690-AF1D7108FFF3}"/>
              </a:ext>
            </a:extLst>
          </p:cNvPr>
          <p:cNvSpPr>
            <a:spLocks noGrp="1"/>
          </p:cNvSpPr>
          <p:nvPr>
            <p:ph type="dt" sz="half" idx="10"/>
          </p:nvPr>
        </p:nvSpPr>
        <p:spPr/>
        <p:txBody>
          <a:bodyPr/>
          <a:lstStyle/>
          <a:p>
            <a:fld id="{8B665D95-A5C0-44B6-9D86-3EEDF5B74DC2}" type="datetime1">
              <a:rPr lang="en-IN" smtClean="0"/>
              <a:t>22-01-2024</a:t>
            </a:fld>
            <a:endParaRPr lang="en-IN"/>
          </a:p>
        </p:txBody>
      </p:sp>
      <p:sp>
        <p:nvSpPr>
          <p:cNvPr id="8" name="Footer Placeholder 7">
            <a:extLst>
              <a:ext uri="{FF2B5EF4-FFF2-40B4-BE49-F238E27FC236}">
                <a16:creationId xmlns:a16="http://schemas.microsoft.com/office/drawing/2014/main" id="{8B3B4424-220D-6601-1DD2-0620716715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F72C21A-3709-5833-98E3-FE29B13B55D2}"/>
              </a:ext>
            </a:extLst>
          </p:cNvPr>
          <p:cNvSpPr>
            <a:spLocks noGrp="1"/>
          </p:cNvSpPr>
          <p:nvPr>
            <p:ph type="sldNum" sz="quarter" idx="12"/>
          </p:nvPr>
        </p:nvSpPr>
        <p:spPr/>
        <p:txBody>
          <a:bodyPr/>
          <a:lstStyle/>
          <a:p>
            <a:fld id="{7226AE81-45DF-44E6-8D44-0B5DCF8726D6}" type="slidenum">
              <a:rPr lang="en-IN" smtClean="0"/>
              <a:t>‹#›</a:t>
            </a:fld>
            <a:endParaRPr lang="en-IN"/>
          </a:p>
        </p:txBody>
      </p:sp>
    </p:spTree>
    <p:extLst>
      <p:ext uri="{BB962C8B-B14F-4D97-AF65-F5344CB8AC3E}">
        <p14:creationId xmlns:p14="http://schemas.microsoft.com/office/powerpoint/2010/main" val="3842752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CB9CE-DD1A-4974-49E5-93F251F2FC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F06042-ED6F-1690-2911-3183484BFDCE}"/>
              </a:ext>
            </a:extLst>
          </p:cNvPr>
          <p:cNvSpPr>
            <a:spLocks noGrp="1"/>
          </p:cNvSpPr>
          <p:nvPr>
            <p:ph type="dt" sz="half" idx="10"/>
          </p:nvPr>
        </p:nvSpPr>
        <p:spPr/>
        <p:txBody>
          <a:bodyPr/>
          <a:lstStyle/>
          <a:p>
            <a:fld id="{06217D22-2D83-4388-8014-D6E2DDDEFE18}" type="datetime1">
              <a:rPr lang="en-IN" smtClean="0"/>
              <a:t>22-01-2024</a:t>
            </a:fld>
            <a:endParaRPr lang="en-IN"/>
          </a:p>
        </p:txBody>
      </p:sp>
      <p:sp>
        <p:nvSpPr>
          <p:cNvPr id="4" name="Footer Placeholder 3">
            <a:extLst>
              <a:ext uri="{FF2B5EF4-FFF2-40B4-BE49-F238E27FC236}">
                <a16:creationId xmlns:a16="http://schemas.microsoft.com/office/drawing/2014/main" id="{77EB2D3C-C4E4-071B-D392-E983BE235FA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0A2080C-3A1E-1591-5E63-81E93DE05BF3}"/>
              </a:ext>
            </a:extLst>
          </p:cNvPr>
          <p:cNvSpPr>
            <a:spLocks noGrp="1"/>
          </p:cNvSpPr>
          <p:nvPr>
            <p:ph type="sldNum" sz="quarter" idx="12"/>
          </p:nvPr>
        </p:nvSpPr>
        <p:spPr/>
        <p:txBody>
          <a:bodyPr/>
          <a:lstStyle/>
          <a:p>
            <a:fld id="{7226AE81-45DF-44E6-8D44-0B5DCF8726D6}" type="slidenum">
              <a:rPr lang="en-IN" smtClean="0"/>
              <a:t>‹#›</a:t>
            </a:fld>
            <a:endParaRPr lang="en-IN"/>
          </a:p>
        </p:txBody>
      </p:sp>
    </p:spTree>
    <p:extLst>
      <p:ext uri="{BB962C8B-B14F-4D97-AF65-F5344CB8AC3E}">
        <p14:creationId xmlns:p14="http://schemas.microsoft.com/office/powerpoint/2010/main" val="2801516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CA15BD-83F6-3176-43CF-5C1503C96908}"/>
              </a:ext>
            </a:extLst>
          </p:cNvPr>
          <p:cNvSpPr>
            <a:spLocks noGrp="1"/>
          </p:cNvSpPr>
          <p:nvPr>
            <p:ph type="dt" sz="half" idx="10"/>
          </p:nvPr>
        </p:nvSpPr>
        <p:spPr/>
        <p:txBody>
          <a:bodyPr/>
          <a:lstStyle/>
          <a:p>
            <a:fld id="{3F39D39B-4B80-4DA8-A009-4E5E6ED5E421}" type="datetime1">
              <a:rPr lang="en-IN" smtClean="0"/>
              <a:t>22-01-2024</a:t>
            </a:fld>
            <a:endParaRPr lang="en-IN"/>
          </a:p>
        </p:txBody>
      </p:sp>
      <p:sp>
        <p:nvSpPr>
          <p:cNvPr id="3" name="Footer Placeholder 2">
            <a:extLst>
              <a:ext uri="{FF2B5EF4-FFF2-40B4-BE49-F238E27FC236}">
                <a16:creationId xmlns:a16="http://schemas.microsoft.com/office/drawing/2014/main" id="{3D891713-8669-23F6-6FD2-14FBC829734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BEB7465-4EB9-3937-07A9-B230453AD83C}"/>
              </a:ext>
            </a:extLst>
          </p:cNvPr>
          <p:cNvSpPr>
            <a:spLocks noGrp="1"/>
          </p:cNvSpPr>
          <p:nvPr>
            <p:ph type="sldNum" sz="quarter" idx="12"/>
          </p:nvPr>
        </p:nvSpPr>
        <p:spPr/>
        <p:txBody>
          <a:bodyPr/>
          <a:lstStyle/>
          <a:p>
            <a:fld id="{7226AE81-45DF-44E6-8D44-0B5DCF8726D6}" type="slidenum">
              <a:rPr lang="en-IN" smtClean="0"/>
              <a:t>‹#›</a:t>
            </a:fld>
            <a:endParaRPr lang="en-IN"/>
          </a:p>
        </p:txBody>
      </p:sp>
    </p:spTree>
    <p:extLst>
      <p:ext uri="{BB962C8B-B14F-4D97-AF65-F5344CB8AC3E}">
        <p14:creationId xmlns:p14="http://schemas.microsoft.com/office/powerpoint/2010/main" val="3790525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D484EB1E-A77F-231A-158C-02ADBA048013}"/>
              </a:ext>
            </a:extLst>
          </p:cNvPr>
          <p:cNvSpPr>
            <a:spLocks noGrp="1"/>
          </p:cNvSpPr>
          <p:nvPr>
            <p:ph type="sldNum" sz="quarter" idx="12"/>
          </p:nvPr>
        </p:nvSpPr>
        <p:spPr>
          <a:xfrm>
            <a:off x="270932" y="6392317"/>
            <a:ext cx="401928" cy="365125"/>
          </a:xfrm>
        </p:spPr>
        <p:txBody>
          <a:bodyPr/>
          <a:lstStyle/>
          <a:p>
            <a:pPr algn="l"/>
            <a:fld id="{70DAB970-4866-4E2C-8628-2A72CE00425E}" type="slidenum">
              <a:rPr lang="en-IN" smtClean="0">
                <a:solidFill>
                  <a:srgbClr val="1656A1"/>
                </a:solidFill>
              </a:rPr>
              <a:pPr algn="l"/>
              <a:t>‹#›</a:t>
            </a:fld>
            <a:endParaRPr lang="en-IN" dirty="0">
              <a:solidFill>
                <a:srgbClr val="1656A1"/>
              </a:solidFill>
            </a:endParaRPr>
          </a:p>
        </p:txBody>
      </p:sp>
      <p:sp>
        <p:nvSpPr>
          <p:cNvPr id="10" name="Date Placeholder 3">
            <a:extLst>
              <a:ext uri="{FF2B5EF4-FFF2-40B4-BE49-F238E27FC236}">
                <a16:creationId xmlns:a16="http://schemas.microsoft.com/office/drawing/2014/main" id="{C864D558-59CE-2EBF-8F8C-1C751F516829}"/>
              </a:ext>
            </a:extLst>
          </p:cNvPr>
          <p:cNvSpPr>
            <a:spLocks noGrp="1"/>
          </p:cNvSpPr>
          <p:nvPr>
            <p:ph type="dt" sz="half" idx="10"/>
          </p:nvPr>
        </p:nvSpPr>
        <p:spPr>
          <a:xfrm>
            <a:off x="715192" y="6392317"/>
            <a:ext cx="1443805" cy="365126"/>
          </a:xfrm>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11" name="Footer Placeholder 4">
            <a:extLst>
              <a:ext uri="{FF2B5EF4-FFF2-40B4-BE49-F238E27FC236}">
                <a16:creationId xmlns:a16="http://schemas.microsoft.com/office/drawing/2014/main" id="{ECC6F54E-A99F-A692-64E6-1E5525E5E11A}"/>
              </a:ext>
            </a:extLst>
          </p:cNvPr>
          <p:cNvSpPr>
            <a:spLocks noGrp="1"/>
          </p:cNvSpPr>
          <p:nvPr>
            <p:ph type="ftr" sz="quarter" idx="11"/>
          </p:nvPr>
        </p:nvSpPr>
        <p:spPr>
          <a:xfrm>
            <a:off x="2158998" y="6392317"/>
            <a:ext cx="4114800" cy="365125"/>
          </a:xfrm>
        </p:spPr>
        <p:txBody>
          <a:bodyPr/>
          <a:lstStyle/>
          <a:p>
            <a:pPr algn="l"/>
            <a:r>
              <a:rPr lang="en-IN" sz="1300" dirty="0">
                <a:solidFill>
                  <a:srgbClr val="1656A1"/>
                </a:solidFill>
              </a:rPr>
              <a:t>Prayag Yadav | School of Physics</a:t>
            </a:r>
          </a:p>
        </p:txBody>
      </p:sp>
      <p:sp>
        <p:nvSpPr>
          <p:cNvPr id="12" name="Rectangle 11">
            <a:extLst>
              <a:ext uri="{FF2B5EF4-FFF2-40B4-BE49-F238E27FC236}">
                <a16:creationId xmlns:a16="http://schemas.microsoft.com/office/drawing/2014/main" id="{CE495516-4EC7-9099-6A06-79E73EDF4FA5}"/>
              </a:ext>
            </a:extLst>
          </p:cNvPr>
          <p:cNvSpPr/>
          <p:nvPr userDrawn="1"/>
        </p:nvSpPr>
        <p:spPr>
          <a:xfrm>
            <a:off x="270934" y="6129867"/>
            <a:ext cx="9592733" cy="143933"/>
          </a:xfrm>
          <a:prstGeom prst="rect">
            <a:avLst/>
          </a:prstGeom>
          <a:solidFill>
            <a:srgbClr val="1656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97510CE-2955-84A6-ACD8-BDC44BE738BC}"/>
              </a:ext>
            </a:extLst>
          </p:cNvPr>
          <p:cNvSpPr txBox="1"/>
          <p:nvPr userDrawn="1"/>
        </p:nvSpPr>
        <p:spPr>
          <a:xfrm>
            <a:off x="9905999" y="5992208"/>
            <a:ext cx="2218266" cy="884858"/>
          </a:xfrm>
          <a:prstGeom prst="rect">
            <a:avLst/>
          </a:prstGeom>
          <a:noFill/>
        </p:spPr>
        <p:txBody>
          <a:bodyPr wrap="square" rtlCol="0">
            <a:spAutoFit/>
          </a:bodyPr>
          <a:lstStyle/>
          <a:p>
            <a:r>
              <a:rPr lang="en-IN" sz="2000" dirty="0">
                <a:solidFill>
                  <a:srgbClr val="1656A1"/>
                </a:solidFill>
                <a:latin typeface="Bahnschrift" panose="020B0502040204020203" pitchFamily="34" charset="0"/>
              </a:rPr>
              <a:t>School of Physics</a:t>
            </a:r>
          </a:p>
          <a:p>
            <a:pPr algn="ctr"/>
            <a:r>
              <a:rPr lang="en-IN" sz="1050" dirty="0">
                <a:solidFill>
                  <a:srgbClr val="1656A1"/>
                </a:solidFill>
                <a:latin typeface="Bahnschrift" panose="020B0502040204020203" pitchFamily="34" charset="0"/>
              </a:rPr>
              <a:t>Experimental HEP </a:t>
            </a:r>
          </a:p>
          <a:p>
            <a:pPr algn="ctr"/>
            <a:r>
              <a:rPr lang="en-IN" sz="1050" dirty="0">
                <a:solidFill>
                  <a:srgbClr val="1656A1"/>
                </a:solidFill>
                <a:latin typeface="Bahnschrift" panose="020B0502040204020203" pitchFamily="34" charset="0"/>
              </a:rPr>
              <a:t>And</a:t>
            </a:r>
          </a:p>
          <a:p>
            <a:pPr algn="ctr"/>
            <a:r>
              <a:rPr lang="en-IN" sz="1050" dirty="0">
                <a:solidFill>
                  <a:srgbClr val="1656A1"/>
                </a:solidFill>
                <a:latin typeface="Bahnschrift" panose="020B0502040204020203" pitchFamily="34" charset="0"/>
              </a:rPr>
              <a:t>Ultrafast Electronics Lab</a:t>
            </a:r>
          </a:p>
        </p:txBody>
      </p:sp>
      <p:sp>
        <p:nvSpPr>
          <p:cNvPr id="16" name="Title 15">
            <a:extLst>
              <a:ext uri="{FF2B5EF4-FFF2-40B4-BE49-F238E27FC236}">
                <a16:creationId xmlns:a16="http://schemas.microsoft.com/office/drawing/2014/main" id="{AA9087D6-7312-26C1-B44B-9B6D9D5D10A5}"/>
              </a:ext>
            </a:extLst>
          </p:cNvPr>
          <p:cNvSpPr>
            <a:spLocks noGrp="1"/>
          </p:cNvSpPr>
          <p:nvPr>
            <p:ph type="title"/>
          </p:nvPr>
        </p:nvSpPr>
        <p:spPr>
          <a:xfrm>
            <a:off x="270932" y="273417"/>
            <a:ext cx="11057468" cy="685429"/>
          </a:xfrm>
        </p:spPr>
        <p:txBody>
          <a:bodyPr/>
          <a:lstStyle>
            <a:lvl1pPr>
              <a:defRPr b="1">
                <a:solidFill>
                  <a:srgbClr val="1656A1"/>
                </a:solidFill>
              </a:defRPr>
            </a:lvl1pPr>
          </a:lstStyle>
          <a:p>
            <a:r>
              <a:rPr lang="en-US" dirty="0"/>
              <a:t>Click</a:t>
            </a:r>
            <a:endParaRPr lang="en-IN" dirty="0"/>
          </a:p>
        </p:txBody>
      </p:sp>
      <p:sp>
        <p:nvSpPr>
          <p:cNvPr id="18" name="Text Placeholder 17">
            <a:extLst>
              <a:ext uri="{FF2B5EF4-FFF2-40B4-BE49-F238E27FC236}">
                <a16:creationId xmlns:a16="http://schemas.microsoft.com/office/drawing/2014/main" id="{EB753976-BFBD-85AE-B26F-EF3BCCC916CC}"/>
              </a:ext>
            </a:extLst>
          </p:cNvPr>
          <p:cNvSpPr>
            <a:spLocks noGrp="1"/>
          </p:cNvSpPr>
          <p:nvPr>
            <p:ph type="body" sz="quarter" idx="13"/>
          </p:nvPr>
        </p:nvSpPr>
        <p:spPr>
          <a:xfrm>
            <a:off x="448732" y="1207483"/>
            <a:ext cx="10879668" cy="47847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559579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DD8B-8B69-11D6-C536-65A653B995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3992819-D4D5-8986-9C32-B72CD585ED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DFD487-A259-79EC-1E61-35203F5216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48B925-4921-537F-3FC7-C213899F3180}"/>
              </a:ext>
            </a:extLst>
          </p:cNvPr>
          <p:cNvSpPr>
            <a:spLocks noGrp="1"/>
          </p:cNvSpPr>
          <p:nvPr>
            <p:ph type="dt" sz="half" idx="10"/>
          </p:nvPr>
        </p:nvSpPr>
        <p:spPr/>
        <p:txBody>
          <a:bodyPr/>
          <a:lstStyle/>
          <a:p>
            <a:fld id="{DE752A7A-B631-4903-9299-6C4FDA60C506}" type="datetime1">
              <a:rPr lang="en-IN" smtClean="0"/>
              <a:t>22-01-2024</a:t>
            </a:fld>
            <a:endParaRPr lang="en-IN"/>
          </a:p>
        </p:txBody>
      </p:sp>
      <p:sp>
        <p:nvSpPr>
          <p:cNvPr id="6" name="Footer Placeholder 5">
            <a:extLst>
              <a:ext uri="{FF2B5EF4-FFF2-40B4-BE49-F238E27FC236}">
                <a16:creationId xmlns:a16="http://schemas.microsoft.com/office/drawing/2014/main" id="{0638169B-3980-FF1B-FAA2-017D6DCDAF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4925A3-9496-A691-49CB-1E35D93932B9}"/>
              </a:ext>
            </a:extLst>
          </p:cNvPr>
          <p:cNvSpPr>
            <a:spLocks noGrp="1"/>
          </p:cNvSpPr>
          <p:nvPr>
            <p:ph type="sldNum" sz="quarter" idx="12"/>
          </p:nvPr>
        </p:nvSpPr>
        <p:spPr/>
        <p:txBody>
          <a:bodyPr/>
          <a:lstStyle/>
          <a:p>
            <a:fld id="{7226AE81-45DF-44E6-8D44-0B5DCF8726D6}" type="slidenum">
              <a:rPr lang="en-IN" smtClean="0"/>
              <a:t>‹#›</a:t>
            </a:fld>
            <a:endParaRPr lang="en-IN"/>
          </a:p>
        </p:txBody>
      </p:sp>
    </p:spTree>
    <p:extLst>
      <p:ext uri="{BB962C8B-B14F-4D97-AF65-F5344CB8AC3E}">
        <p14:creationId xmlns:p14="http://schemas.microsoft.com/office/powerpoint/2010/main" val="28099107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2EEF7-560D-4CD6-6F5C-E93248E719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AD85EE1-E7A8-01B0-CE8B-D89A952E1B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76D86FE-C99A-00BD-ECDC-3079B5C2AF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3B7B12-0852-43EC-DC07-26F322A64383}"/>
              </a:ext>
            </a:extLst>
          </p:cNvPr>
          <p:cNvSpPr>
            <a:spLocks noGrp="1"/>
          </p:cNvSpPr>
          <p:nvPr>
            <p:ph type="dt" sz="half" idx="10"/>
          </p:nvPr>
        </p:nvSpPr>
        <p:spPr/>
        <p:txBody>
          <a:bodyPr/>
          <a:lstStyle/>
          <a:p>
            <a:fld id="{31C0C659-4B18-49A8-8E25-6DDB87149F45}" type="datetime1">
              <a:rPr lang="en-IN" smtClean="0"/>
              <a:t>22-01-2024</a:t>
            </a:fld>
            <a:endParaRPr lang="en-IN"/>
          </a:p>
        </p:txBody>
      </p:sp>
      <p:sp>
        <p:nvSpPr>
          <p:cNvPr id="6" name="Footer Placeholder 5">
            <a:extLst>
              <a:ext uri="{FF2B5EF4-FFF2-40B4-BE49-F238E27FC236}">
                <a16:creationId xmlns:a16="http://schemas.microsoft.com/office/drawing/2014/main" id="{50CCC57D-AA97-360B-214F-F40AD49D64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9BEBD6-7CE3-2547-3858-213D99027427}"/>
              </a:ext>
            </a:extLst>
          </p:cNvPr>
          <p:cNvSpPr>
            <a:spLocks noGrp="1"/>
          </p:cNvSpPr>
          <p:nvPr>
            <p:ph type="sldNum" sz="quarter" idx="12"/>
          </p:nvPr>
        </p:nvSpPr>
        <p:spPr/>
        <p:txBody>
          <a:bodyPr/>
          <a:lstStyle/>
          <a:p>
            <a:fld id="{7226AE81-45DF-44E6-8D44-0B5DCF8726D6}" type="slidenum">
              <a:rPr lang="en-IN" smtClean="0"/>
              <a:t>‹#›</a:t>
            </a:fld>
            <a:endParaRPr lang="en-IN"/>
          </a:p>
        </p:txBody>
      </p:sp>
    </p:spTree>
    <p:extLst>
      <p:ext uri="{BB962C8B-B14F-4D97-AF65-F5344CB8AC3E}">
        <p14:creationId xmlns:p14="http://schemas.microsoft.com/office/powerpoint/2010/main" val="10061031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05007-CCC4-6653-2C29-0B2762F595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43BF110-5114-9A97-3C24-4A81101180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68D354-9FA2-5C29-AB18-4F45B997C3DA}"/>
              </a:ext>
            </a:extLst>
          </p:cNvPr>
          <p:cNvSpPr>
            <a:spLocks noGrp="1"/>
          </p:cNvSpPr>
          <p:nvPr>
            <p:ph type="dt" sz="half" idx="10"/>
          </p:nvPr>
        </p:nvSpPr>
        <p:spPr/>
        <p:txBody>
          <a:bodyPr/>
          <a:lstStyle/>
          <a:p>
            <a:fld id="{CE8E255E-727F-4A2D-8D15-4AB46D94FEF6}" type="datetime1">
              <a:rPr lang="en-IN" smtClean="0"/>
              <a:t>22-01-2024</a:t>
            </a:fld>
            <a:endParaRPr lang="en-IN"/>
          </a:p>
        </p:txBody>
      </p:sp>
      <p:sp>
        <p:nvSpPr>
          <p:cNvPr id="5" name="Footer Placeholder 4">
            <a:extLst>
              <a:ext uri="{FF2B5EF4-FFF2-40B4-BE49-F238E27FC236}">
                <a16:creationId xmlns:a16="http://schemas.microsoft.com/office/drawing/2014/main" id="{0D754AE7-FC30-96B3-34A6-187AF85757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BED072-1215-0B30-D40B-6D812CA00F09}"/>
              </a:ext>
            </a:extLst>
          </p:cNvPr>
          <p:cNvSpPr>
            <a:spLocks noGrp="1"/>
          </p:cNvSpPr>
          <p:nvPr>
            <p:ph type="sldNum" sz="quarter" idx="12"/>
          </p:nvPr>
        </p:nvSpPr>
        <p:spPr/>
        <p:txBody>
          <a:bodyPr/>
          <a:lstStyle/>
          <a:p>
            <a:fld id="{7226AE81-45DF-44E6-8D44-0B5DCF8726D6}" type="slidenum">
              <a:rPr lang="en-IN" smtClean="0"/>
              <a:t>‹#›</a:t>
            </a:fld>
            <a:endParaRPr lang="en-IN"/>
          </a:p>
        </p:txBody>
      </p:sp>
    </p:spTree>
    <p:extLst>
      <p:ext uri="{BB962C8B-B14F-4D97-AF65-F5344CB8AC3E}">
        <p14:creationId xmlns:p14="http://schemas.microsoft.com/office/powerpoint/2010/main" val="703531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0F94A-E88A-FFA2-0038-257D983DAE4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495BE3-3071-047A-437F-629CF2B509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064F0E-72E9-FA5F-407E-5EDA1A433BFA}"/>
              </a:ext>
            </a:extLst>
          </p:cNvPr>
          <p:cNvSpPr>
            <a:spLocks noGrp="1"/>
          </p:cNvSpPr>
          <p:nvPr>
            <p:ph type="dt" sz="half" idx="10"/>
          </p:nvPr>
        </p:nvSpPr>
        <p:spPr/>
        <p:txBody>
          <a:bodyPr/>
          <a:lstStyle/>
          <a:p>
            <a:fld id="{644406D0-F457-4E9B-BFAE-1A80A094198D}" type="datetime1">
              <a:rPr lang="en-IN" smtClean="0"/>
              <a:t>22-01-2024</a:t>
            </a:fld>
            <a:endParaRPr lang="en-IN"/>
          </a:p>
        </p:txBody>
      </p:sp>
      <p:sp>
        <p:nvSpPr>
          <p:cNvPr id="5" name="Footer Placeholder 4">
            <a:extLst>
              <a:ext uri="{FF2B5EF4-FFF2-40B4-BE49-F238E27FC236}">
                <a16:creationId xmlns:a16="http://schemas.microsoft.com/office/drawing/2014/main" id="{B2452CDE-0848-80B1-3F2B-81DC0A8D94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BBBD91-35A0-7D2A-835A-3BA83815386F}"/>
              </a:ext>
            </a:extLst>
          </p:cNvPr>
          <p:cNvSpPr>
            <a:spLocks noGrp="1"/>
          </p:cNvSpPr>
          <p:nvPr>
            <p:ph type="sldNum" sz="quarter" idx="12"/>
          </p:nvPr>
        </p:nvSpPr>
        <p:spPr/>
        <p:txBody>
          <a:bodyPr/>
          <a:lstStyle/>
          <a:p>
            <a:fld id="{7226AE81-45DF-44E6-8D44-0B5DCF8726D6}" type="slidenum">
              <a:rPr lang="en-IN" smtClean="0"/>
              <a:t>‹#›</a:t>
            </a:fld>
            <a:endParaRPr lang="en-IN"/>
          </a:p>
        </p:txBody>
      </p:sp>
    </p:spTree>
    <p:extLst>
      <p:ext uri="{BB962C8B-B14F-4D97-AF65-F5344CB8AC3E}">
        <p14:creationId xmlns:p14="http://schemas.microsoft.com/office/powerpoint/2010/main" val="3600258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CCF44A-65CF-49B5-A2EC-3BBF32A35B33}" type="datetimeFigureOut">
              <a:rPr lang="en-IN" smtClean="0"/>
              <a:t>22-01-2024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139E42B-3C95-41D6-A70A-BF6160DDEFE2}" type="slidenum">
              <a:rPr lang="en-IN" smtClean="0"/>
              <a:t>‹#›</a:t>
            </a:fld>
            <a:endParaRPr lang="en-IN" dirty="0"/>
          </a:p>
        </p:txBody>
      </p:sp>
    </p:spTree>
    <p:extLst>
      <p:ext uri="{BB962C8B-B14F-4D97-AF65-F5344CB8AC3E}">
        <p14:creationId xmlns:p14="http://schemas.microsoft.com/office/powerpoint/2010/main" val="3214410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CCF44A-65CF-49B5-A2EC-3BBF32A35B33}" type="datetimeFigureOut">
              <a:rPr lang="en-IN" smtClean="0"/>
              <a:t>22-01-2024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139E42B-3C95-41D6-A70A-BF6160DDEFE2}" type="slidenum">
              <a:rPr lang="en-IN" smtClean="0"/>
              <a:t>‹#›</a:t>
            </a:fld>
            <a:endParaRPr lang="en-IN" dirty="0"/>
          </a:p>
        </p:txBody>
      </p:sp>
    </p:spTree>
    <p:extLst>
      <p:ext uri="{BB962C8B-B14F-4D97-AF65-F5344CB8AC3E}">
        <p14:creationId xmlns:p14="http://schemas.microsoft.com/office/powerpoint/2010/main" val="22894225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CCF44A-65CF-49B5-A2EC-3BBF32A35B33}" type="datetimeFigureOut">
              <a:rPr lang="en-IN" smtClean="0"/>
              <a:t>22-01-2024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139E42B-3C95-41D6-A70A-BF6160DDEFE2}" type="slidenum">
              <a:rPr lang="en-IN" smtClean="0"/>
              <a:t>‹#›</a:t>
            </a:fld>
            <a:endParaRPr lang="en-IN" dirty="0"/>
          </a:p>
        </p:txBody>
      </p:sp>
    </p:spTree>
    <p:extLst>
      <p:ext uri="{BB962C8B-B14F-4D97-AF65-F5344CB8AC3E}">
        <p14:creationId xmlns:p14="http://schemas.microsoft.com/office/powerpoint/2010/main" val="13716152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CCF44A-65CF-49B5-A2EC-3BBF32A35B33}" type="datetimeFigureOut">
              <a:rPr lang="en-IN" smtClean="0"/>
              <a:t>22-01-2024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139E42B-3C95-41D6-A70A-BF6160DDEFE2}" type="slidenum">
              <a:rPr lang="en-IN" smtClean="0"/>
              <a:t>‹#›</a:t>
            </a:fld>
            <a:endParaRPr lang="en-IN" dirty="0"/>
          </a:p>
        </p:txBody>
      </p:sp>
    </p:spTree>
    <p:extLst>
      <p:ext uri="{BB962C8B-B14F-4D97-AF65-F5344CB8AC3E}">
        <p14:creationId xmlns:p14="http://schemas.microsoft.com/office/powerpoint/2010/main" val="8740257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CCF44A-65CF-49B5-A2EC-3BBF32A35B33}" type="datetimeFigureOut">
              <a:rPr lang="en-IN" smtClean="0"/>
              <a:t>22-01-2024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2139E42B-3C95-41D6-A70A-BF6160DDEFE2}" type="slidenum">
              <a:rPr lang="en-IN" smtClean="0"/>
              <a:t>‹#›</a:t>
            </a:fld>
            <a:endParaRPr lang="en-IN" dirty="0"/>
          </a:p>
        </p:txBody>
      </p:sp>
    </p:spTree>
    <p:extLst>
      <p:ext uri="{BB962C8B-B14F-4D97-AF65-F5344CB8AC3E}">
        <p14:creationId xmlns:p14="http://schemas.microsoft.com/office/powerpoint/2010/main" val="309654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CCF44A-65CF-49B5-A2EC-3BBF32A35B33}" type="datetimeFigureOut">
              <a:rPr lang="en-IN" smtClean="0"/>
              <a:t>22-01-2024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2139E42B-3C95-41D6-A70A-BF6160DDEFE2}" type="slidenum">
              <a:rPr lang="en-IN" smtClean="0"/>
              <a:t>‹#›</a:t>
            </a:fld>
            <a:endParaRPr lang="en-IN" dirty="0"/>
          </a:p>
        </p:txBody>
      </p:sp>
    </p:spTree>
    <p:extLst>
      <p:ext uri="{BB962C8B-B14F-4D97-AF65-F5344CB8AC3E}">
        <p14:creationId xmlns:p14="http://schemas.microsoft.com/office/powerpoint/2010/main" val="999695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7CC854F2-4088-A1AA-3B46-55B5CB337C68}"/>
              </a:ext>
            </a:extLst>
          </p:cNvPr>
          <p:cNvSpPr>
            <a:spLocks noGrp="1"/>
          </p:cNvSpPr>
          <p:nvPr>
            <p:ph type="sldNum" sz="quarter" idx="12"/>
          </p:nvPr>
        </p:nvSpPr>
        <p:spPr>
          <a:xfrm>
            <a:off x="270932" y="6392317"/>
            <a:ext cx="401928" cy="365125"/>
          </a:xfrm>
        </p:spPr>
        <p:txBody>
          <a:bodyPr/>
          <a:lstStyle/>
          <a:p>
            <a:pPr algn="l"/>
            <a:fld id="{70DAB970-4866-4E2C-8628-2A72CE00425E}" type="slidenum">
              <a:rPr lang="en-IN" smtClean="0">
                <a:solidFill>
                  <a:srgbClr val="1656A1"/>
                </a:solidFill>
              </a:rPr>
              <a:pPr algn="l"/>
              <a:t>‹#›</a:t>
            </a:fld>
            <a:endParaRPr lang="en-IN" dirty="0">
              <a:solidFill>
                <a:srgbClr val="1656A1"/>
              </a:solidFill>
            </a:endParaRPr>
          </a:p>
        </p:txBody>
      </p:sp>
      <p:sp>
        <p:nvSpPr>
          <p:cNvPr id="14" name="Date Placeholder 3">
            <a:extLst>
              <a:ext uri="{FF2B5EF4-FFF2-40B4-BE49-F238E27FC236}">
                <a16:creationId xmlns:a16="http://schemas.microsoft.com/office/drawing/2014/main" id="{D1ED2193-7721-6514-972D-A0F93FE36CFC}"/>
              </a:ext>
            </a:extLst>
          </p:cNvPr>
          <p:cNvSpPr>
            <a:spLocks noGrp="1"/>
          </p:cNvSpPr>
          <p:nvPr>
            <p:ph type="dt" sz="half" idx="10"/>
          </p:nvPr>
        </p:nvSpPr>
        <p:spPr>
          <a:xfrm>
            <a:off x="715192" y="6392317"/>
            <a:ext cx="1443805" cy="365126"/>
          </a:xfrm>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15" name="Footer Placeholder 4">
            <a:extLst>
              <a:ext uri="{FF2B5EF4-FFF2-40B4-BE49-F238E27FC236}">
                <a16:creationId xmlns:a16="http://schemas.microsoft.com/office/drawing/2014/main" id="{349DE4AA-C489-79A5-E164-1F347649EB3E}"/>
              </a:ext>
            </a:extLst>
          </p:cNvPr>
          <p:cNvSpPr>
            <a:spLocks noGrp="1"/>
          </p:cNvSpPr>
          <p:nvPr>
            <p:ph type="ftr" sz="quarter" idx="11"/>
          </p:nvPr>
        </p:nvSpPr>
        <p:spPr>
          <a:xfrm>
            <a:off x="2158998" y="6392317"/>
            <a:ext cx="4114800" cy="365125"/>
          </a:xfrm>
        </p:spPr>
        <p:txBody>
          <a:bodyPr/>
          <a:lstStyle/>
          <a:p>
            <a:pPr algn="l"/>
            <a:r>
              <a:rPr lang="en-IN" sz="1300" dirty="0">
                <a:solidFill>
                  <a:srgbClr val="1656A1"/>
                </a:solidFill>
              </a:rPr>
              <a:t>Prayag Yadav | School of Physics</a:t>
            </a:r>
          </a:p>
        </p:txBody>
      </p:sp>
      <p:sp>
        <p:nvSpPr>
          <p:cNvPr id="16" name="Rectangle 15">
            <a:extLst>
              <a:ext uri="{FF2B5EF4-FFF2-40B4-BE49-F238E27FC236}">
                <a16:creationId xmlns:a16="http://schemas.microsoft.com/office/drawing/2014/main" id="{8AB8BE16-FF0C-2320-C0A5-481AA4E3D612}"/>
              </a:ext>
            </a:extLst>
          </p:cNvPr>
          <p:cNvSpPr/>
          <p:nvPr userDrawn="1"/>
        </p:nvSpPr>
        <p:spPr>
          <a:xfrm>
            <a:off x="270934" y="6129867"/>
            <a:ext cx="9592733" cy="143933"/>
          </a:xfrm>
          <a:prstGeom prst="rect">
            <a:avLst/>
          </a:prstGeom>
          <a:solidFill>
            <a:srgbClr val="1656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DAC5F4AB-BE30-63F6-3A97-2590EC416F3D}"/>
              </a:ext>
            </a:extLst>
          </p:cNvPr>
          <p:cNvSpPr txBox="1"/>
          <p:nvPr userDrawn="1"/>
        </p:nvSpPr>
        <p:spPr>
          <a:xfrm>
            <a:off x="9905999" y="5992208"/>
            <a:ext cx="2218266" cy="884858"/>
          </a:xfrm>
          <a:prstGeom prst="rect">
            <a:avLst/>
          </a:prstGeom>
          <a:noFill/>
        </p:spPr>
        <p:txBody>
          <a:bodyPr wrap="square" rtlCol="0">
            <a:spAutoFit/>
          </a:bodyPr>
          <a:lstStyle/>
          <a:p>
            <a:r>
              <a:rPr lang="en-IN" sz="2000" dirty="0">
                <a:solidFill>
                  <a:srgbClr val="1656A1"/>
                </a:solidFill>
                <a:latin typeface="Bahnschrift" panose="020B0502040204020203" pitchFamily="34" charset="0"/>
              </a:rPr>
              <a:t>School of Physics</a:t>
            </a:r>
          </a:p>
          <a:p>
            <a:pPr algn="ctr"/>
            <a:r>
              <a:rPr lang="en-IN" sz="1050" dirty="0">
                <a:solidFill>
                  <a:srgbClr val="1656A1"/>
                </a:solidFill>
                <a:latin typeface="Bahnschrift" panose="020B0502040204020203" pitchFamily="34" charset="0"/>
              </a:rPr>
              <a:t>Experimental HEP </a:t>
            </a:r>
          </a:p>
          <a:p>
            <a:pPr algn="ctr"/>
            <a:r>
              <a:rPr lang="en-IN" sz="1050" dirty="0">
                <a:solidFill>
                  <a:srgbClr val="1656A1"/>
                </a:solidFill>
                <a:latin typeface="Bahnschrift" panose="020B0502040204020203" pitchFamily="34" charset="0"/>
              </a:rPr>
              <a:t>And</a:t>
            </a:r>
          </a:p>
          <a:p>
            <a:pPr algn="ctr"/>
            <a:r>
              <a:rPr lang="en-IN" sz="1050" dirty="0">
                <a:solidFill>
                  <a:srgbClr val="1656A1"/>
                </a:solidFill>
                <a:latin typeface="Bahnschrift" panose="020B0502040204020203" pitchFamily="34" charset="0"/>
              </a:rPr>
              <a:t>Ultrafast Electronics Lab</a:t>
            </a:r>
          </a:p>
        </p:txBody>
      </p:sp>
      <p:sp>
        <p:nvSpPr>
          <p:cNvPr id="18" name="Rectangle 17">
            <a:extLst>
              <a:ext uri="{FF2B5EF4-FFF2-40B4-BE49-F238E27FC236}">
                <a16:creationId xmlns:a16="http://schemas.microsoft.com/office/drawing/2014/main" id="{FD6402A6-1D00-F51F-9C4F-577B64911121}"/>
              </a:ext>
            </a:extLst>
          </p:cNvPr>
          <p:cNvSpPr/>
          <p:nvPr userDrawn="1"/>
        </p:nvSpPr>
        <p:spPr>
          <a:xfrm>
            <a:off x="0" y="-8788"/>
            <a:ext cx="12192000" cy="1015999"/>
          </a:xfrm>
          <a:prstGeom prst="rect">
            <a:avLst/>
          </a:prstGeom>
          <a:solidFill>
            <a:srgbClr val="1656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itle 15">
            <a:extLst>
              <a:ext uri="{FF2B5EF4-FFF2-40B4-BE49-F238E27FC236}">
                <a16:creationId xmlns:a16="http://schemas.microsoft.com/office/drawing/2014/main" id="{5D4071A3-1ACE-539D-6CE0-5F679D59707C}"/>
              </a:ext>
            </a:extLst>
          </p:cNvPr>
          <p:cNvSpPr>
            <a:spLocks noGrp="1"/>
          </p:cNvSpPr>
          <p:nvPr>
            <p:ph type="title"/>
          </p:nvPr>
        </p:nvSpPr>
        <p:spPr>
          <a:xfrm>
            <a:off x="567266" y="3086285"/>
            <a:ext cx="11057468" cy="685429"/>
          </a:xfrm>
        </p:spPr>
        <p:txBody>
          <a:bodyPr/>
          <a:lstStyle>
            <a:lvl1pPr algn="ctr">
              <a:defRPr b="1">
                <a:solidFill>
                  <a:srgbClr val="1656A1"/>
                </a:solidFill>
              </a:defRPr>
            </a:lvl1pPr>
          </a:lstStyle>
          <a:p>
            <a:r>
              <a:rPr lang="en-US" dirty="0"/>
              <a:t>Click</a:t>
            </a:r>
            <a:endParaRPr lang="en-IN" dirty="0"/>
          </a:p>
        </p:txBody>
      </p:sp>
    </p:spTree>
    <p:extLst>
      <p:ext uri="{BB962C8B-B14F-4D97-AF65-F5344CB8AC3E}">
        <p14:creationId xmlns:p14="http://schemas.microsoft.com/office/powerpoint/2010/main" val="1392547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CCF44A-65CF-49B5-A2EC-3BBF32A35B33}" type="datetimeFigureOut">
              <a:rPr lang="en-IN" smtClean="0"/>
              <a:t>22-01-2024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2139E42B-3C95-41D6-A70A-BF6160DDEFE2}" type="slidenum">
              <a:rPr lang="en-IN" smtClean="0"/>
              <a:t>‹#›</a:t>
            </a:fld>
            <a:endParaRPr lang="en-IN" dirty="0"/>
          </a:p>
        </p:txBody>
      </p:sp>
    </p:spTree>
    <p:extLst>
      <p:ext uri="{BB962C8B-B14F-4D97-AF65-F5344CB8AC3E}">
        <p14:creationId xmlns:p14="http://schemas.microsoft.com/office/powerpoint/2010/main" val="367791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CCF44A-65CF-49B5-A2EC-3BBF32A35B33}" type="datetimeFigureOut">
              <a:rPr lang="en-IN" smtClean="0"/>
              <a:t>22-01-2024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139E42B-3C95-41D6-A70A-BF6160DDEFE2}" type="slidenum">
              <a:rPr lang="en-IN" smtClean="0"/>
              <a:t>‹#›</a:t>
            </a:fld>
            <a:endParaRPr lang="en-IN" dirty="0"/>
          </a:p>
        </p:txBody>
      </p:sp>
    </p:spTree>
    <p:extLst>
      <p:ext uri="{BB962C8B-B14F-4D97-AF65-F5344CB8AC3E}">
        <p14:creationId xmlns:p14="http://schemas.microsoft.com/office/powerpoint/2010/main" val="1250850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CCF44A-65CF-49B5-A2EC-3BBF32A35B33}" type="datetimeFigureOut">
              <a:rPr lang="en-IN" smtClean="0"/>
              <a:t>22-01-2024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2139E42B-3C95-41D6-A70A-BF6160DDEFE2}" type="slidenum">
              <a:rPr lang="en-IN" smtClean="0"/>
              <a:t>‹#›</a:t>
            </a:fld>
            <a:endParaRPr lang="en-IN" dirty="0"/>
          </a:p>
        </p:txBody>
      </p:sp>
    </p:spTree>
    <p:extLst>
      <p:ext uri="{BB962C8B-B14F-4D97-AF65-F5344CB8AC3E}">
        <p14:creationId xmlns:p14="http://schemas.microsoft.com/office/powerpoint/2010/main" val="27551944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CCF44A-65CF-49B5-A2EC-3BBF32A35B33}" type="datetimeFigureOut">
              <a:rPr lang="en-IN" smtClean="0"/>
              <a:t>22-01-2024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139E42B-3C95-41D6-A70A-BF6160DDEFE2}" type="slidenum">
              <a:rPr lang="en-IN" smtClean="0"/>
              <a:t>‹#›</a:t>
            </a:fld>
            <a:endParaRPr lang="en-IN" dirty="0"/>
          </a:p>
        </p:txBody>
      </p:sp>
    </p:spTree>
    <p:extLst>
      <p:ext uri="{BB962C8B-B14F-4D97-AF65-F5344CB8AC3E}">
        <p14:creationId xmlns:p14="http://schemas.microsoft.com/office/powerpoint/2010/main" val="19342661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CCF44A-65CF-49B5-A2EC-3BBF32A35B33}" type="datetimeFigureOut">
              <a:rPr lang="en-IN" smtClean="0"/>
              <a:t>22-01-2024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2139E42B-3C95-41D6-A70A-BF6160DDEFE2}" type="slidenum">
              <a:rPr lang="en-IN" smtClean="0"/>
              <a:t>‹#›</a:t>
            </a:fld>
            <a:endParaRPr lang="en-IN" dirty="0"/>
          </a:p>
        </p:txBody>
      </p:sp>
    </p:spTree>
    <p:extLst>
      <p:ext uri="{BB962C8B-B14F-4D97-AF65-F5344CB8AC3E}">
        <p14:creationId xmlns:p14="http://schemas.microsoft.com/office/powerpoint/2010/main" val="1036327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7CC854F2-4088-A1AA-3B46-55B5CB337C68}"/>
              </a:ext>
            </a:extLst>
          </p:cNvPr>
          <p:cNvSpPr>
            <a:spLocks noGrp="1"/>
          </p:cNvSpPr>
          <p:nvPr>
            <p:ph type="sldNum" sz="quarter" idx="12"/>
          </p:nvPr>
        </p:nvSpPr>
        <p:spPr>
          <a:xfrm>
            <a:off x="270932" y="6392317"/>
            <a:ext cx="401928" cy="365125"/>
          </a:xfrm>
        </p:spPr>
        <p:txBody>
          <a:bodyPr/>
          <a:lstStyle>
            <a:lvl1pPr>
              <a:defRPr>
                <a:solidFill>
                  <a:schemeClr val="tx1"/>
                </a:solidFill>
              </a:defRPr>
            </a:lvl1pPr>
          </a:lstStyle>
          <a:p>
            <a:pPr algn="l"/>
            <a:fld id="{70DAB970-4866-4E2C-8628-2A72CE00425E}" type="slidenum">
              <a:rPr lang="en-IN" smtClean="0"/>
              <a:pPr algn="l"/>
              <a:t>‹#›</a:t>
            </a:fld>
            <a:endParaRPr lang="en-IN" dirty="0"/>
          </a:p>
        </p:txBody>
      </p:sp>
      <p:sp>
        <p:nvSpPr>
          <p:cNvPr id="14" name="Date Placeholder 3">
            <a:extLst>
              <a:ext uri="{FF2B5EF4-FFF2-40B4-BE49-F238E27FC236}">
                <a16:creationId xmlns:a16="http://schemas.microsoft.com/office/drawing/2014/main" id="{D1ED2193-7721-6514-972D-A0F93FE36CFC}"/>
              </a:ext>
            </a:extLst>
          </p:cNvPr>
          <p:cNvSpPr>
            <a:spLocks noGrp="1"/>
          </p:cNvSpPr>
          <p:nvPr>
            <p:ph type="dt" sz="half" idx="10"/>
          </p:nvPr>
        </p:nvSpPr>
        <p:spPr>
          <a:xfrm>
            <a:off x="715192" y="6392317"/>
            <a:ext cx="1443805" cy="365126"/>
          </a:xfrm>
        </p:spPr>
        <p:txBody>
          <a:bodyPr/>
          <a:lstStyle>
            <a:lvl1pPr>
              <a:defRPr>
                <a:solidFill>
                  <a:schemeClr val="tx1"/>
                </a:solidFill>
              </a:defRPr>
            </a:lvl1pPr>
          </a:lstStyle>
          <a:p>
            <a:fld id="{ACE1510A-9FBA-434A-9DD7-ABB307BF142F}" type="datetime3">
              <a:rPr lang="en-IN" sz="1300" smtClean="0"/>
              <a:pPr/>
              <a:t>22 January 2024</a:t>
            </a:fld>
            <a:endParaRPr lang="en-IN" sz="1300" dirty="0"/>
          </a:p>
        </p:txBody>
      </p:sp>
      <p:sp>
        <p:nvSpPr>
          <p:cNvPr id="15" name="Footer Placeholder 4">
            <a:extLst>
              <a:ext uri="{FF2B5EF4-FFF2-40B4-BE49-F238E27FC236}">
                <a16:creationId xmlns:a16="http://schemas.microsoft.com/office/drawing/2014/main" id="{349DE4AA-C489-79A5-E164-1F347649EB3E}"/>
              </a:ext>
            </a:extLst>
          </p:cNvPr>
          <p:cNvSpPr>
            <a:spLocks noGrp="1"/>
          </p:cNvSpPr>
          <p:nvPr>
            <p:ph type="ftr" sz="quarter" idx="11"/>
          </p:nvPr>
        </p:nvSpPr>
        <p:spPr>
          <a:xfrm>
            <a:off x="2158998" y="6392317"/>
            <a:ext cx="4114800" cy="365125"/>
          </a:xfrm>
        </p:spPr>
        <p:txBody>
          <a:bodyPr/>
          <a:lstStyle>
            <a:lvl1pPr>
              <a:defRPr>
                <a:solidFill>
                  <a:schemeClr val="tx1"/>
                </a:solidFill>
              </a:defRPr>
            </a:lvl1pPr>
          </a:lstStyle>
          <a:p>
            <a:pPr algn="l"/>
            <a:r>
              <a:rPr lang="en-IN" sz="1300"/>
              <a:t>Prayag Yadav | School of Physics</a:t>
            </a:r>
            <a:endParaRPr lang="en-IN" sz="1300" dirty="0"/>
          </a:p>
        </p:txBody>
      </p:sp>
      <p:sp>
        <p:nvSpPr>
          <p:cNvPr id="16" name="Rectangle 15">
            <a:extLst>
              <a:ext uri="{FF2B5EF4-FFF2-40B4-BE49-F238E27FC236}">
                <a16:creationId xmlns:a16="http://schemas.microsoft.com/office/drawing/2014/main" id="{8AB8BE16-FF0C-2320-C0A5-481AA4E3D612}"/>
              </a:ext>
            </a:extLst>
          </p:cNvPr>
          <p:cNvSpPr/>
          <p:nvPr userDrawn="1"/>
        </p:nvSpPr>
        <p:spPr>
          <a:xfrm>
            <a:off x="270934" y="6129867"/>
            <a:ext cx="9592733" cy="1439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7" name="TextBox 16">
            <a:extLst>
              <a:ext uri="{FF2B5EF4-FFF2-40B4-BE49-F238E27FC236}">
                <a16:creationId xmlns:a16="http://schemas.microsoft.com/office/drawing/2014/main" id="{DAC5F4AB-BE30-63F6-3A97-2590EC416F3D}"/>
              </a:ext>
            </a:extLst>
          </p:cNvPr>
          <p:cNvSpPr txBox="1"/>
          <p:nvPr userDrawn="1"/>
        </p:nvSpPr>
        <p:spPr>
          <a:xfrm>
            <a:off x="9905999" y="5992208"/>
            <a:ext cx="2218266" cy="884858"/>
          </a:xfrm>
          <a:prstGeom prst="rect">
            <a:avLst/>
          </a:prstGeom>
          <a:noFill/>
        </p:spPr>
        <p:txBody>
          <a:bodyPr wrap="square" rtlCol="0">
            <a:spAutoFit/>
          </a:bodyPr>
          <a:lstStyle/>
          <a:p>
            <a:r>
              <a:rPr lang="en-IN" sz="2000" dirty="0">
                <a:solidFill>
                  <a:schemeClr val="tx1"/>
                </a:solidFill>
                <a:latin typeface="Bahnschrift" panose="020B0502040204020203" pitchFamily="34" charset="0"/>
              </a:rPr>
              <a:t>School of Physics</a:t>
            </a:r>
          </a:p>
          <a:p>
            <a:pPr algn="ctr"/>
            <a:r>
              <a:rPr lang="en-IN" sz="1050" dirty="0">
                <a:solidFill>
                  <a:schemeClr val="tx1"/>
                </a:solidFill>
                <a:latin typeface="Bahnschrift" panose="020B0502040204020203" pitchFamily="34" charset="0"/>
              </a:rPr>
              <a:t>Experimental HEP </a:t>
            </a:r>
          </a:p>
          <a:p>
            <a:pPr algn="ctr"/>
            <a:r>
              <a:rPr lang="en-IN" sz="1050" dirty="0">
                <a:solidFill>
                  <a:schemeClr val="tx1"/>
                </a:solidFill>
                <a:latin typeface="Bahnschrift" panose="020B0502040204020203" pitchFamily="34" charset="0"/>
              </a:rPr>
              <a:t>And</a:t>
            </a:r>
          </a:p>
          <a:p>
            <a:pPr algn="ctr"/>
            <a:r>
              <a:rPr lang="en-IN" sz="1050" dirty="0">
                <a:solidFill>
                  <a:schemeClr val="tx1"/>
                </a:solidFill>
                <a:latin typeface="Bahnschrift" panose="020B0502040204020203" pitchFamily="34" charset="0"/>
              </a:rPr>
              <a:t>Ultrafast Electronics Lab</a:t>
            </a:r>
          </a:p>
        </p:txBody>
      </p:sp>
      <p:sp>
        <p:nvSpPr>
          <p:cNvPr id="18" name="Rectangle 17">
            <a:extLst>
              <a:ext uri="{FF2B5EF4-FFF2-40B4-BE49-F238E27FC236}">
                <a16:creationId xmlns:a16="http://schemas.microsoft.com/office/drawing/2014/main" id="{FD6402A6-1D00-F51F-9C4F-577B64911121}"/>
              </a:ext>
            </a:extLst>
          </p:cNvPr>
          <p:cNvSpPr/>
          <p:nvPr userDrawn="1"/>
        </p:nvSpPr>
        <p:spPr>
          <a:xfrm>
            <a:off x="0" y="-8788"/>
            <a:ext cx="12192000" cy="101599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itle 15">
            <a:extLst>
              <a:ext uri="{FF2B5EF4-FFF2-40B4-BE49-F238E27FC236}">
                <a16:creationId xmlns:a16="http://schemas.microsoft.com/office/drawing/2014/main" id="{5D4071A3-1ACE-539D-6CE0-5F679D59707C}"/>
              </a:ext>
            </a:extLst>
          </p:cNvPr>
          <p:cNvSpPr>
            <a:spLocks noGrp="1"/>
          </p:cNvSpPr>
          <p:nvPr>
            <p:ph type="title"/>
          </p:nvPr>
        </p:nvSpPr>
        <p:spPr>
          <a:xfrm>
            <a:off x="567266" y="3086285"/>
            <a:ext cx="11057468" cy="685429"/>
          </a:xfrm>
        </p:spPr>
        <p:txBody>
          <a:bodyPr/>
          <a:lstStyle>
            <a:lvl1pPr algn="ctr">
              <a:defRPr b="1">
                <a:solidFill>
                  <a:schemeClr val="tx1"/>
                </a:solidFill>
              </a:defRPr>
            </a:lvl1pPr>
          </a:lstStyle>
          <a:p>
            <a:r>
              <a:rPr lang="en-US" dirty="0"/>
              <a:t>Click</a:t>
            </a:r>
            <a:endParaRPr lang="en-IN" dirty="0"/>
          </a:p>
        </p:txBody>
      </p:sp>
    </p:spTree>
    <p:extLst>
      <p:ext uri="{BB962C8B-B14F-4D97-AF65-F5344CB8AC3E}">
        <p14:creationId xmlns:p14="http://schemas.microsoft.com/office/powerpoint/2010/main" val="17664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650D3-200E-6DFD-18A7-33946455DD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9E44C0-88E4-D680-F15B-A47F44F68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D10A75-82F8-1848-68AC-A36B65ED88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0F1D71D-5228-85D1-C8B7-697F9D6E4B0E}"/>
              </a:ext>
            </a:extLst>
          </p:cNvPr>
          <p:cNvSpPr>
            <a:spLocks noGrp="1"/>
          </p:cNvSpPr>
          <p:nvPr>
            <p:ph type="dt" sz="half" idx="10"/>
          </p:nvPr>
        </p:nvSpPr>
        <p:spPr/>
        <p:txBody>
          <a:bodyPr/>
          <a:lstStyle/>
          <a:p>
            <a:fld id="{2D4C82D6-DC3B-4BAB-9D4C-40E10C0ADB09}" type="datetime3">
              <a:rPr lang="en-IN" smtClean="0"/>
              <a:t>22 January 2024</a:t>
            </a:fld>
            <a:endParaRPr lang="en-IN"/>
          </a:p>
        </p:txBody>
      </p:sp>
      <p:sp>
        <p:nvSpPr>
          <p:cNvPr id="6" name="Footer Placeholder 5">
            <a:extLst>
              <a:ext uri="{FF2B5EF4-FFF2-40B4-BE49-F238E27FC236}">
                <a16:creationId xmlns:a16="http://schemas.microsoft.com/office/drawing/2014/main" id="{AFD26333-7BD9-BDC2-0B63-E27380C8E9B0}"/>
              </a:ext>
            </a:extLst>
          </p:cNvPr>
          <p:cNvSpPr>
            <a:spLocks noGrp="1"/>
          </p:cNvSpPr>
          <p:nvPr>
            <p:ph type="ftr" sz="quarter" idx="11"/>
          </p:nvPr>
        </p:nvSpPr>
        <p:spPr/>
        <p:txBody>
          <a:bodyPr/>
          <a:lstStyle/>
          <a:p>
            <a:r>
              <a:rPr lang="en-US"/>
              <a:t>Prayag Yadav | School of Physics</a:t>
            </a:r>
            <a:endParaRPr lang="en-IN"/>
          </a:p>
        </p:txBody>
      </p:sp>
      <p:sp>
        <p:nvSpPr>
          <p:cNvPr id="7" name="Slide Number Placeholder 6">
            <a:extLst>
              <a:ext uri="{FF2B5EF4-FFF2-40B4-BE49-F238E27FC236}">
                <a16:creationId xmlns:a16="http://schemas.microsoft.com/office/drawing/2014/main" id="{4D86A10A-0990-82DB-EFBE-CF0FF5345CA6}"/>
              </a:ext>
            </a:extLst>
          </p:cNvPr>
          <p:cNvSpPr>
            <a:spLocks noGrp="1"/>
          </p:cNvSpPr>
          <p:nvPr>
            <p:ph type="sldNum" sz="quarter" idx="12"/>
          </p:nvPr>
        </p:nvSpPr>
        <p:spPr/>
        <p:txBody>
          <a:bodyPr/>
          <a:lstStyle/>
          <a:p>
            <a:fld id="{70DAB970-4866-4E2C-8628-2A72CE00425E}" type="slidenum">
              <a:rPr lang="en-IN" smtClean="0"/>
              <a:t>‹#›</a:t>
            </a:fld>
            <a:endParaRPr lang="en-IN"/>
          </a:p>
        </p:txBody>
      </p:sp>
    </p:spTree>
    <p:extLst>
      <p:ext uri="{BB962C8B-B14F-4D97-AF65-F5344CB8AC3E}">
        <p14:creationId xmlns:p14="http://schemas.microsoft.com/office/powerpoint/2010/main" val="2454391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8BD3-ADF7-EBC9-EAE4-67E901AB326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28798F-3CD1-94E5-B9F3-FB393F7D3E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E5F985-439C-4C34-F0FC-C52BDE62D5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79313E-BA03-539B-B359-897C77FA4C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27262F-EF60-C28D-89BA-B87096D141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03F3F5A-D060-1E8D-740A-48D2594A5C6E}"/>
              </a:ext>
            </a:extLst>
          </p:cNvPr>
          <p:cNvSpPr>
            <a:spLocks noGrp="1"/>
          </p:cNvSpPr>
          <p:nvPr>
            <p:ph type="dt" sz="half" idx="10"/>
          </p:nvPr>
        </p:nvSpPr>
        <p:spPr/>
        <p:txBody>
          <a:bodyPr/>
          <a:lstStyle/>
          <a:p>
            <a:fld id="{02D0D2DF-E4BF-4025-B984-886A5B6FCC7A}" type="datetime3">
              <a:rPr lang="en-IN" smtClean="0"/>
              <a:t>22 January 2024</a:t>
            </a:fld>
            <a:endParaRPr lang="en-IN"/>
          </a:p>
        </p:txBody>
      </p:sp>
      <p:sp>
        <p:nvSpPr>
          <p:cNvPr id="8" name="Footer Placeholder 7">
            <a:extLst>
              <a:ext uri="{FF2B5EF4-FFF2-40B4-BE49-F238E27FC236}">
                <a16:creationId xmlns:a16="http://schemas.microsoft.com/office/drawing/2014/main" id="{0DC4261B-039B-93ED-338A-B752EEE3BF41}"/>
              </a:ext>
            </a:extLst>
          </p:cNvPr>
          <p:cNvSpPr>
            <a:spLocks noGrp="1"/>
          </p:cNvSpPr>
          <p:nvPr>
            <p:ph type="ftr" sz="quarter" idx="11"/>
          </p:nvPr>
        </p:nvSpPr>
        <p:spPr/>
        <p:txBody>
          <a:bodyPr/>
          <a:lstStyle/>
          <a:p>
            <a:r>
              <a:rPr lang="en-US"/>
              <a:t>Prayag Yadav | School of Physics</a:t>
            </a:r>
            <a:endParaRPr lang="en-IN"/>
          </a:p>
        </p:txBody>
      </p:sp>
      <p:sp>
        <p:nvSpPr>
          <p:cNvPr id="9" name="Slide Number Placeholder 8">
            <a:extLst>
              <a:ext uri="{FF2B5EF4-FFF2-40B4-BE49-F238E27FC236}">
                <a16:creationId xmlns:a16="http://schemas.microsoft.com/office/drawing/2014/main" id="{95DED644-26FF-AA79-B0C8-9788D9CE3639}"/>
              </a:ext>
            </a:extLst>
          </p:cNvPr>
          <p:cNvSpPr>
            <a:spLocks noGrp="1"/>
          </p:cNvSpPr>
          <p:nvPr>
            <p:ph type="sldNum" sz="quarter" idx="12"/>
          </p:nvPr>
        </p:nvSpPr>
        <p:spPr/>
        <p:txBody>
          <a:bodyPr/>
          <a:lstStyle/>
          <a:p>
            <a:fld id="{70DAB970-4866-4E2C-8628-2A72CE00425E}" type="slidenum">
              <a:rPr lang="en-IN" smtClean="0"/>
              <a:t>‹#›</a:t>
            </a:fld>
            <a:endParaRPr lang="en-IN"/>
          </a:p>
        </p:txBody>
      </p:sp>
    </p:spTree>
    <p:extLst>
      <p:ext uri="{BB962C8B-B14F-4D97-AF65-F5344CB8AC3E}">
        <p14:creationId xmlns:p14="http://schemas.microsoft.com/office/powerpoint/2010/main" val="367162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53D37-6AB3-CC1B-F8D4-1768A0891D2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8E5BB03-5B2B-3B69-5298-E50E7A5D0BCB}"/>
              </a:ext>
            </a:extLst>
          </p:cNvPr>
          <p:cNvSpPr>
            <a:spLocks noGrp="1"/>
          </p:cNvSpPr>
          <p:nvPr>
            <p:ph type="dt" sz="half" idx="10"/>
          </p:nvPr>
        </p:nvSpPr>
        <p:spPr/>
        <p:txBody>
          <a:bodyPr/>
          <a:lstStyle/>
          <a:p>
            <a:fld id="{4839BA3F-1458-46B2-90BA-35AD09C3E64E}" type="datetime3">
              <a:rPr lang="en-IN" smtClean="0"/>
              <a:t>22 January 2024</a:t>
            </a:fld>
            <a:endParaRPr lang="en-IN"/>
          </a:p>
        </p:txBody>
      </p:sp>
      <p:sp>
        <p:nvSpPr>
          <p:cNvPr id="4" name="Footer Placeholder 3">
            <a:extLst>
              <a:ext uri="{FF2B5EF4-FFF2-40B4-BE49-F238E27FC236}">
                <a16:creationId xmlns:a16="http://schemas.microsoft.com/office/drawing/2014/main" id="{E6F73CE6-CB6A-B25D-9215-A39FC7B1B115}"/>
              </a:ext>
            </a:extLst>
          </p:cNvPr>
          <p:cNvSpPr>
            <a:spLocks noGrp="1"/>
          </p:cNvSpPr>
          <p:nvPr>
            <p:ph type="ftr" sz="quarter" idx="11"/>
          </p:nvPr>
        </p:nvSpPr>
        <p:spPr/>
        <p:txBody>
          <a:bodyPr/>
          <a:lstStyle/>
          <a:p>
            <a:r>
              <a:rPr lang="en-US"/>
              <a:t>Prayag Yadav | School of Physics</a:t>
            </a:r>
            <a:endParaRPr lang="en-IN"/>
          </a:p>
        </p:txBody>
      </p:sp>
      <p:sp>
        <p:nvSpPr>
          <p:cNvPr id="5" name="Slide Number Placeholder 4">
            <a:extLst>
              <a:ext uri="{FF2B5EF4-FFF2-40B4-BE49-F238E27FC236}">
                <a16:creationId xmlns:a16="http://schemas.microsoft.com/office/drawing/2014/main" id="{C1807E0C-1098-597C-C8A6-DC17B54492DE}"/>
              </a:ext>
            </a:extLst>
          </p:cNvPr>
          <p:cNvSpPr>
            <a:spLocks noGrp="1"/>
          </p:cNvSpPr>
          <p:nvPr>
            <p:ph type="sldNum" sz="quarter" idx="12"/>
          </p:nvPr>
        </p:nvSpPr>
        <p:spPr/>
        <p:txBody>
          <a:bodyPr/>
          <a:lstStyle/>
          <a:p>
            <a:fld id="{70DAB970-4866-4E2C-8628-2A72CE00425E}" type="slidenum">
              <a:rPr lang="en-IN" smtClean="0"/>
              <a:t>‹#›</a:t>
            </a:fld>
            <a:endParaRPr lang="en-IN"/>
          </a:p>
        </p:txBody>
      </p:sp>
    </p:spTree>
    <p:extLst>
      <p:ext uri="{BB962C8B-B14F-4D97-AF65-F5344CB8AC3E}">
        <p14:creationId xmlns:p14="http://schemas.microsoft.com/office/powerpoint/2010/main" val="3225183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C972D7-5ED0-7654-D71C-8DE08F365361}"/>
              </a:ext>
            </a:extLst>
          </p:cNvPr>
          <p:cNvSpPr>
            <a:spLocks noGrp="1"/>
          </p:cNvSpPr>
          <p:nvPr>
            <p:ph type="dt" sz="half" idx="10"/>
          </p:nvPr>
        </p:nvSpPr>
        <p:spPr/>
        <p:txBody>
          <a:bodyPr/>
          <a:lstStyle/>
          <a:p>
            <a:fld id="{FC1D69AA-5C07-4E0D-AB76-FAEEF560688F}" type="datetime3">
              <a:rPr lang="en-IN" smtClean="0"/>
              <a:t>22 January 2024</a:t>
            </a:fld>
            <a:endParaRPr lang="en-IN"/>
          </a:p>
        </p:txBody>
      </p:sp>
      <p:sp>
        <p:nvSpPr>
          <p:cNvPr id="3" name="Footer Placeholder 2">
            <a:extLst>
              <a:ext uri="{FF2B5EF4-FFF2-40B4-BE49-F238E27FC236}">
                <a16:creationId xmlns:a16="http://schemas.microsoft.com/office/drawing/2014/main" id="{3DAB9D00-8FF8-9AE3-07B5-49DDC8FCDDD8}"/>
              </a:ext>
            </a:extLst>
          </p:cNvPr>
          <p:cNvSpPr>
            <a:spLocks noGrp="1"/>
          </p:cNvSpPr>
          <p:nvPr>
            <p:ph type="ftr" sz="quarter" idx="11"/>
          </p:nvPr>
        </p:nvSpPr>
        <p:spPr/>
        <p:txBody>
          <a:bodyPr/>
          <a:lstStyle/>
          <a:p>
            <a:r>
              <a:rPr lang="en-US"/>
              <a:t>Prayag Yadav | School of Physics</a:t>
            </a:r>
            <a:endParaRPr lang="en-IN"/>
          </a:p>
        </p:txBody>
      </p:sp>
      <p:sp>
        <p:nvSpPr>
          <p:cNvPr id="4" name="Slide Number Placeholder 3">
            <a:extLst>
              <a:ext uri="{FF2B5EF4-FFF2-40B4-BE49-F238E27FC236}">
                <a16:creationId xmlns:a16="http://schemas.microsoft.com/office/drawing/2014/main" id="{2B874D05-9846-850C-0B73-1F139BF84411}"/>
              </a:ext>
            </a:extLst>
          </p:cNvPr>
          <p:cNvSpPr>
            <a:spLocks noGrp="1"/>
          </p:cNvSpPr>
          <p:nvPr>
            <p:ph type="sldNum" sz="quarter" idx="12"/>
          </p:nvPr>
        </p:nvSpPr>
        <p:spPr/>
        <p:txBody>
          <a:bodyPr/>
          <a:lstStyle/>
          <a:p>
            <a:fld id="{70DAB970-4866-4E2C-8628-2A72CE00425E}" type="slidenum">
              <a:rPr lang="en-IN" smtClean="0"/>
              <a:t>‹#›</a:t>
            </a:fld>
            <a:endParaRPr lang="en-IN"/>
          </a:p>
        </p:txBody>
      </p:sp>
    </p:spTree>
    <p:extLst>
      <p:ext uri="{BB962C8B-B14F-4D97-AF65-F5344CB8AC3E}">
        <p14:creationId xmlns:p14="http://schemas.microsoft.com/office/powerpoint/2010/main" val="417874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1FE8-E361-C739-1F1C-B3EB473D9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AF5414B-1C4E-B8D0-39B9-85361E4AA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FE1E53B-192D-DBA7-712B-A4B78890C2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8792E7-822E-E889-1F54-61B98253689A}"/>
              </a:ext>
            </a:extLst>
          </p:cNvPr>
          <p:cNvSpPr>
            <a:spLocks noGrp="1"/>
          </p:cNvSpPr>
          <p:nvPr>
            <p:ph type="dt" sz="half" idx="10"/>
          </p:nvPr>
        </p:nvSpPr>
        <p:spPr/>
        <p:txBody>
          <a:bodyPr/>
          <a:lstStyle/>
          <a:p>
            <a:fld id="{EB8B1817-9AD5-4DE8-A63C-4916E1686EAC}" type="datetime3">
              <a:rPr lang="en-IN" smtClean="0"/>
              <a:t>22 January 2024</a:t>
            </a:fld>
            <a:endParaRPr lang="en-IN"/>
          </a:p>
        </p:txBody>
      </p:sp>
      <p:sp>
        <p:nvSpPr>
          <p:cNvPr id="6" name="Footer Placeholder 5">
            <a:extLst>
              <a:ext uri="{FF2B5EF4-FFF2-40B4-BE49-F238E27FC236}">
                <a16:creationId xmlns:a16="http://schemas.microsoft.com/office/drawing/2014/main" id="{608ECB6B-0870-40F8-A749-F0A2134827F5}"/>
              </a:ext>
            </a:extLst>
          </p:cNvPr>
          <p:cNvSpPr>
            <a:spLocks noGrp="1"/>
          </p:cNvSpPr>
          <p:nvPr>
            <p:ph type="ftr" sz="quarter" idx="11"/>
          </p:nvPr>
        </p:nvSpPr>
        <p:spPr/>
        <p:txBody>
          <a:bodyPr/>
          <a:lstStyle/>
          <a:p>
            <a:r>
              <a:rPr lang="en-US"/>
              <a:t>Prayag Yadav | School of Physics</a:t>
            </a:r>
            <a:endParaRPr lang="en-IN"/>
          </a:p>
        </p:txBody>
      </p:sp>
      <p:sp>
        <p:nvSpPr>
          <p:cNvPr id="7" name="Slide Number Placeholder 6">
            <a:extLst>
              <a:ext uri="{FF2B5EF4-FFF2-40B4-BE49-F238E27FC236}">
                <a16:creationId xmlns:a16="http://schemas.microsoft.com/office/drawing/2014/main" id="{9915B0FE-B0A7-DD18-39CD-3D4AD2F25380}"/>
              </a:ext>
            </a:extLst>
          </p:cNvPr>
          <p:cNvSpPr>
            <a:spLocks noGrp="1"/>
          </p:cNvSpPr>
          <p:nvPr>
            <p:ph type="sldNum" sz="quarter" idx="12"/>
          </p:nvPr>
        </p:nvSpPr>
        <p:spPr/>
        <p:txBody>
          <a:bodyPr/>
          <a:lstStyle/>
          <a:p>
            <a:fld id="{70DAB970-4866-4E2C-8628-2A72CE00425E}" type="slidenum">
              <a:rPr lang="en-IN" smtClean="0"/>
              <a:t>‹#›</a:t>
            </a:fld>
            <a:endParaRPr lang="en-IN"/>
          </a:p>
        </p:txBody>
      </p:sp>
    </p:spTree>
    <p:extLst>
      <p:ext uri="{BB962C8B-B14F-4D97-AF65-F5344CB8AC3E}">
        <p14:creationId xmlns:p14="http://schemas.microsoft.com/office/powerpoint/2010/main" val="1868686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A2FA7-183B-0408-9682-24FC61357B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FB41C4BA-9406-D4DD-D496-86C6F1E34B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9BD78468-498A-0C78-47EC-1C418B92BA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F3FF85-B923-4681-A163-7C7F8DC476CE}" type="datetime3">
              <a:rPr lang="en-IN" smtClean="0"/>
              <a:t>22 January 2024</a:t>
            </a:fld>
            <a:endParaRPr lang="en-IN"/>
          </a:p>
        </p:txBody>
      </p:sp>
      <p:sp>
        <p:nvSpPr>
          <p:cNvPr id="5" name="Footer Placeholder 4">
            <a:extLst>
              <a:ext uri="{FF2B5EF4-FFF2-40B4-BE49-F238E27FC236}">
                <a16:creationId xmlns:a16="http://schemas.microsoft.com/office/drawing/2014/main" id="{F968541D-0079-E2D0-896B-93693187A7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Prayag Yadav | School of Physics</a:t>
            </a:r>
            <a:endParaRPr lang="en-IN"/>
          </a:p>
        </p:txBody>
      </p:sp>
      <p:sp>
        <p:nvSpPr>
          <p:cNvPr id="6" name="Slide Number Placeholder 5">
            <a:extLst>
              <a:ext uri="{FF2B5EF4-FFF2-40B4-BE49-F238E27FC236}">
                <a16:creationId xmlns:a16="http://schemas.microsoft.com/office/drawing/2014/main" id="{9072617F-9374-C4CA-0BBC-3118C415D6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DAB970-4866-4E2C-8628-2A72CE00425E}" type="slidenum">
              <a:rPr lang="en-IN" smtClean="0"/>
              <a:t>‹#›</a:t>
            </a:fld>
            <a:endParaRPr lang="en-IN"/>
          </a:p>
        </p:txBody>
      </p:sp>
    </p:spTree>
    <p:extLst>
      <p:ext uri="{BB962C8B-B14F-4D97-AF65-F5344CB8AC3E}">
        <p14:creationId xmlns:p14="http://schemas.microsoft.com/office/powerpoint/2010/main" val="42074023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0F731C-AADC-F119-8DD5-8583044111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2CA86A-1A0B-9B37-4F1A-5E3813FCAE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763C2E-08DB-A40D-A98A-E0AD38670A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896D20-996C-46F7-B239-532796755A48}" type="datetime1">
              <a:rPr lang="en-IN" smtClean="0"/>
              <a:t>22-01-2024</a:t>
            </a:fld>
            <a:endParaRPr lang="en-IN"/>
          </a:p>
        </p:txBody>
      </p:sp>
      <p:sp>
        <p:nvSpPr>
          <p:cNvPr id="5" name="Footer Placeholder 4">
            <a:extLst>
              <a:ext uri="{FF2B5EF4-FFF2-40B4-BE49-F238E27FC236}">
                <a16:creationId xmlns:a16="http://schemas.microsoft.com/office/drawing/2014/main" id="{DFFF4E08-6E06-1FB6-DCAC-051903B090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916A3B9-C410-A693-D8A0-61AFA49620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26AE81-45DF-44E6-8D44-0B5DCF8726D6}" type="slidenum">
              <a:rPr lang="en-IN" smtClean="0"/>
              <a:t>‹#›</a:t>
            </a:fld>
            <a:endParaRPr lang="en-IN"/>
          </a:p>
        </p:txBody>
      </p:sp>
    </p:spTree>
    <p:extLst>
      <p:ext uri="{BB962C8B-B14F-4D97-AF65-F5344CB8AC3E}">
        <p14:creationId xmlns:p14="http://schemas.microsoft.com/office/powerpoint/2010/main" val="2494987596"/>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CCF44A-65CF-49B5-A2EC-3BBF32A35B33}" type="datetimeFigureOut">
              <a:rPr lang="en-IN" smtClean="0"/>
              <a:t>22-01-2024</a:t>
            </a:fld>
            <a:endParaRPr lang="en-IN"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9E42B-3C95-41D6-A70A-BF6160DDEFE2}" type="slidenum">
              <a:rPr lang="en-IN" smtClean="0"/>
              <a:t>‹#›</a:t>
            </a:fld>
            <a:endParaRPr lang="en-IN" dirty="0"/>
          </a:p>
        </p:txBody>
      </p:sp>
    </p:spTree>
    <p:extLst>
      <p:ext uri="{BB962C8B-B14F-4D97-AF65-F5344CB8AC3E}">
        <p14:creationId xmlns:p14="http://schemas.microsoft.com/office/powerpoint/2010/main" val="41517127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jpe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48550/arXiv.1509.08767" TargetMode="External"/><Relationship Id="rId7" Type="http://schemas.openxmlformats.org/officeDocument/2006/relationships/image" Target="../media/image580.png"/><Relationship Id="rId2" Type="http://schemas.openxmlformats.org/officeDocument/2006/relationships/hyperlink" Target="https://indico.cern.ch/event/14299/contributions/162044/attachments/130462/185214/RICAP_07_Bergstrom.pdf" TargetMode="External"/><Relationship Id="rId1" Type="http://schemas.openxmlformats.org/officeDocument/2006/relationships/slideLayout" Target="../slideLayouts/slideLayout4.xml"/><Relationship Id="rId6" Type="http://schemas.openxmlformats.org/officeDocument/2006/relationships/hyperlink" Target="https://link.springer.com/article/10.1007/JHEP10(2017)180" TargetMode="External"/><Relationship Id="rId5" Type="http://schemas.openxmlformats.org/officeDocument/2006/relationships/hyperlink" Target="https://doi.org/10.1140/epjc/s10052-011-1753-8" TargetMode="External"/><Relationship Id="rId4" Type="http://schemas.openxmlformats.org/officeDocument/2006/relationships/hyperlink" Target="https://link.springer.com/article/10.1140/epjc/s10052-011-1753-8#citea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hyperlink" Target="https://creativecommons.org/licenses/by-nc-sa/3.0/"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hyperlink" Target="https://phys.libretexts.org/Bookshelves/Astronomy__Cosmology/Big_Ideas_in_Cosmology_(Cominsky_et_al.)/12:_Gravitational_Lenses/12.04:_Weak_Lensin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jpg"/><Relationship Id="rId5" Type="http://schemas.openxmlformats.org/officeDocument/2006/relationships/diagramQuickStyle" Target="../diagrams/quickStyle1.xml"/><Relationship Id="rId15" Type="http://schemas.openxmlformats.org/officeDocument/2006/relationships/hyperlink" Target="https://www.esa.int/Science_Exploration/Space_Science/Planck/Planck_reveals_an_almost_perfect_Universe" TargetMode="Externa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hyperlink" Target="https://courses.lumenlearning.com/suny-geneseo-astronomy/chapter/what-is-the-universe-really-made-of/" TargetMode="External"/><Relationship Id="rId1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5.xml"/><Relationship Id="rId5" Type="http://schemas.openxmlformats.org/officeDocument/2006/relationships/image" Target="../media/image61.png"/><Relationship Id="rId4" Type="http://schemas.openxmlformats.org/officeDocument/2006/relationships/hyperlink" Target="https://tikz.net/axis3d_cm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30.png"/><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customXml" Target="../ink/ink2.xml"/><Relationship Id="rId4" Type="http://schemas.openxmlformats.org/officeDocument/2006/relationships/image" Target="../media/image62.png"/><Relationship Id="rId9" Type="http://schemas.openxmlformats.org/officeDocument/2006/relationships/hyperlink" Target="https://tikz.net/axis3d_cms/" TargetMode="Externa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4.xml"/><Relationship Id="rId5" Type="http://schemas.openxmlformats.org/officeDocument/2006/relationships/image" Target="../media/image70.png"/><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hyperlink" Target="https://phys.libretexts.org/Bookshelves/Astronomy__Cosmology/Big_Ideas_in_Cosmology_(Cominsky_et_al.)/12:_Gravitational_Lenses/12.04:_Weak_Lensing" TargetMode="Externa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71.png"/><Relationship Id="rId4" Type="http://schemas.openxmlformats.org/officeDocument/2006/relationships/hyperlink" Target="https://creativecommons.org/licenses/by-nc-sa/3.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www.deepskycorner.ch/con/ursa_maior.en.php" TargetMode="External"/><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deepskycorner.ch/authors.en.php/rc" TargetMode="Externa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1.png"/><Relationship Id="rId4" Type="http://schemas.openxmlformats.org/officeDocument/2006/relationships/notesSlide" Target="../notesSlides/notesSlide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hyperlink" Target="https://creativecommons.org/licenses/by-nc/3.0/" TargetMode="External"/><Relationship Id="rId5" Type="http://schemas.openxmlformats.org/officeDocument/2006/relationships/hyperlink" Target="https://www.pngall.com/oven-png" TargetMode="Externa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84.jpg"/><Relationship Id="rId7" Type="http://schemas.openxmlformats.org/officeDocument/2006/relationships/hyperlink" Target="https://tucuriosity.blogspot.com/2012/05/big-bang-theory.html"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85.png"/><Relationship Id="rId5" Type="http://schemas.openxmlformats.org/officeDocument/2006/relationships/hyperlink" Target="https://creativecommons.org/licenses/by-sa/3.0/" TargetMode="External"/><Relationship Id="rId4" Type="http://schemas.openxmlformats.org/officeDocument/2006/relationships/hyperlink" Target="https://www.argia.eus/argia-astekaria/2410/big-bang-ean-gertatutakoa-ulertzetik-hurbilago"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Cosmic_Background_Explorer" TargetMode="External"/><Relationship Id="rId2" Type="http://schemas.openxmlformats.org/officeDocument/2006/relationships/image" Target="../media/image86.png"/><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14.xml"/><Relationship Id="rId5" Type="http://schemas.openxmlformats.org/officeDocument/2006/relationships/image" Target="../media/image94.jpeg"/><Relationship Id="rId4" Type="http://schemas.openxmlformats.org/officeDocument/2006/relationships/image" Target="../media/image9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hyperlink" Target="https://cms.cern/detector/identifying-tracks" TargetMode="External"/><Relationship Id="rId2" Type="http://schemas.openxmlformats.org/officeDocument/2006/relationships/image" Target="../media/image95.jpe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hyperlink" Target="http://www.nilvalls.com/compact-muon-solenoid-up-close-and-personal/" TargetMode="External"/><Relationship Id="rId2" Type="http://schemas.openxmlformats.org/officeDocument/2006/relationships/hyperlink" Target="https://cms.cern/news/real-time-analysis-cms-level-1-trigger" TargetMode="External"/><Relationship Id="rId1" Type="http://schemas.openxmlformats.org/officeDocument/2006/relationships/slideLayout" Target="../slideLayouts/slideLayout25.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BF340AE-D300-ED8E-541F-D9DB5470540B}"/>
              </a:ext>
            </a:extLst>
          </p:cNvPr>
          <p:cNvSpPr/>
          <p:nvPr/>
        </p:nvSpPr>
        <p:spPr>
          <a:xfrm>
            <a:off x="0" y="-8788"/>
            <a:ext cx="12192000" cy="1015999"/>
          </a:xfrm>
          <a:prstGeom prst="rect">
            <a:avLst/>
          </a:prstGeom>
          <a:solidFill>
            <a:srgbClr val="1656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id="{9BC3863C-C71A-0458-F233-180F2B7E431B}"/>
              </a:ext>
            </a:extLst>
          </p:cNvPr>
          <p:cNvGrpSpPr/>
          <p:nvPr/>
        </p:nvGrpSpPr>
        <p:grpSpPr>
          <a:xfrm>
            <a:off x="-1" y="228972"/>
            <a:ext cx="11946468" cy="574983"/>
            <a:chOff x="-1" y="228972"/>
            <a:chExt cx="11946468" cy="574983"/>
          </a:xfrm>
        </p:grpSpPr>
        <p:pic>
          <p:nvPicPr>
            <p:cNvPr id="6" name="Picture 5" descr="A deep blue background with white text">
              <a:extLst>
                <a:ext uri="{FF2B5EF4-FFF2-40B4-BE49-F238E27FC236}">
                  <a16:creationId xmlns:a16="http://schemas.microsoft.com/office/drawing/2014/main" id="{801929C5-303E-3436-2BF0-05461A09D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867" y="228972"/>
              <a:ext cx="2895600" cy="574983"/>
            </a:xfrm>
            <a:prstGeom prst="rect">
              <a:avLst/>
            </a:prstGeom>
          </p:spPr>
        </p:pic>
        <p:sp>
          <p:nvSpPr>
            <p:cNvPr id="7" name="TextBox 6">
              <a:extLst>
                <a:ext uri="{FF2B5EF4-FFF2-40B4-BE49-F238E27FC236}">
                  <a16:creationId xmlns:a16="http://schemas.microsoft.com/office/drawing/2014/main" id="{04AADA5F-3388-720C-5C79-7DFD0E6D89D7}"/>
                </a:ext>
              </a:extLst>
            </p:cNvPr>
            <p:cNvSpPr txBox="1"/>
            <p:nvPr/>
          </p:nvSpPr>
          <p:spPr>
            <a:xfrm>
              <a:off x="6680201" y="316409"/>
              <a:ext cx="2489202" cy="400110"/>
            </a:xfrm>
            <a:prstGeom prst="rect">
              <a:avLst/>
            </a:prstGeom>
            <a:noFill/>
          </p:spPr>
          <p:txBody>
            <a:bodyPr wrap="square" rtlCol="0">
              <a:spAutoFit/>
            </a:bodyPr>
            <a:lstStyle/>
            <a:p>
              <a:r>
                <a:rPr lang="en-IN" sz="2000" dirty="0">
                  <a:solidFill>
                    <a:schemeClr val="bg1"/>
                  </a:solidFill>
                  <a:latin typeface="Bahnschrift" panose="020B0502040204020203" pitchFamily="34" charset="0"/>
                </a:rPr>
                <a:t>School of Physics</a:t>
              </a:r>
            </a:p>
          </p:txBody>
        </p:sp>
        <p:sp>
          <p:nvSpPr>
            <p:cNvPr id="9" name="Rectangle 8">
              <a:extLst>
                <a:ext uri="{FF2B5EF4-FFF2-40B4-BE49-F238E27FC236}">
                  <a16:creationId xmlns:a16="http://schemas.microsoft.com/office/drawing/2014/main" id="{0EC6A8BF-E3BA-9D3A-6698-2A4B0DAB289B}"/>
                </a:ext>
              </a:extLst>
            </p:cNvPr>
            <p:cNvSpPr/>
            <p:nvPr/>
          </p:nvSpPr>
          <p:spPr>
            <a:xfrm>
              <a:off x="-1" y="438986"/>
              <a:ext cx="6680202" cy="1536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mc:AlternateContent xmlns:mc="http://schemas.openxmlformats.org/markup-compatibility/2006">
        <mc:Choice xmlns:a14="http://schemas.microsoft.com/office/drawing/2010/main" Requires="a14">
          <p:sp>
            <p:nvSpPr>
              <p:cNvPr id="2" name="Text Placeholder 5">
                <a:extLst>
                  <a:ext uri="{FF2B5EF4-FFF2-40B4-BE49-F238E27FC236}">
                    <a16:creationId xmlns:a16="http://schemas.microsoft.com/office/drawing/2014/main" id="{FCDA2754-6840-026E-478C-BEB108B2987D}"/>
                  </a:ext>
                </a:extLst>
              </p:cNvPr>
              <p:cNvSpPr txBox="1">
                <a:spLocks/>
              </p:cNvSpPr>
              <p:nvPr/>
            </p:nvSpPr>
            <p:spPr>
              <a:xfrm>
                <a:off x="382511" y="5023465"/>
                <a:ext cx="11426977" cy="5116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2400" dirty="0"/>
                  <a:t>‘</a:t>
                </a:r>
                <a14:m>
                  <m:oMath xmlns:m="http://schemas.openxmlformats.org/officeDocument/2006/math">
                    <m:r>
                      <a:rPr lang="en-IN" sz="2400" i="1" dirty="0" smtClean="0">
                        <a:latin typeface="Cambria Math" panose="02040503050406030204" pitchFamily="18" charset="0"/>
                      </a:rPr>
                      <m:t>𝑆𝑒𝑎𝑟𝑐h</m:t>
                    </m:r>
                    <m:r>
                      <a:rPr lang="en-IN" sz="2400" i="1" dirty="0" smtClean="0">
                        <a:latin typeface="Cambria Math" panose="02040503050406030204" pitchFamily="18" charset="0"/>
                      </a:rPr>
                      <m:t> </m:t>
                    </m:r>
                    <m:r>
                      <a:rPr lang="en-IN" sz="2400" i="1" dirty="0" smtClean="0">
                        <a:latin typeface="Cambria Math" panose="02040503050406030204" pitchFamily="18" charset="0"/>
                      </a:rPr>
                      <m:t>𝑓𝑜𝑟</m:t>
                    </m:r>
                    <m:r>
                      <a:rPr lang="en-IN" sz="2400" i="1" dirty="0" smtClean="0">
                        <a:latin typeface="Cambria Math" panose="02040503050406030204" pitchFamily="18" charset="0"/>
                      </a:rPr>
                      <m:t> </m:t>
                    </m:r>
                    <m:r>
                      <a:rPr lang="en-IN" sz="2400" i="1" dirty="0" smtClean="0">
                        <a:latin typeface="Cambria Math" panose="02040503050406030204" pitchFamily="18" charset="0"/>
                      </a:rPr>
                      <m:t>𝑑𝑎𝑟𝑘</m:t>
                    </m:r>
                    <m:r>
                      <a:rPr lang="en-IN" sz="2400" i="1" dirty="0" smtClean="0">
                        <a:latin typeface="Cambria Math" panose="02040503050406030204" pitchFamily="18" charset="0"/>
                      </a:rPr>
                      <m:t> </m:t>
                    </m:r>
                    <m:r>
                      <a:rPr lang="en-IN" sz="2400" i="1" dirty="0" smtClean="0">
                        <a:latin typeface="Cambria Math" panose="02040503050406030204" pitchFamily="18" charset="0"/>
                      </a:rPr>
                      <m:t>𝑚𝑎𝑡𝑡𝑒𝑟</m:t>
                    </m:r>
                    <m:r>
                      <a:rPr lang="en-IN" sz="2400" i="1" dirty="0" smtClean="0">
                        <a:latin typeface="Cambria Math" panose="02040503050406030204" pitchFamily="18" charset="0"/>
                      </a:rPr>
                      <m:t> </m:t>
                    </m:r>
                    <m:r>
                      <a:rPr lang="en-IN" sz="2400" i="1" dirty="0" smtClean="0">
                        <a:latin typeface="Cambria Math" panose="02040503050406030204" pitchFamily="18" charset="0"/>
                      </a:rPr>
                      <m:t>𝑖𝑛</m:t>
                    </m:r>
                    <m:r>
                      <a:rPr lang="en-IN" sz="2400" i="1" dirty="0" smtClean="0">
                        <a:latin typeface="Cambria Math" panose="02040503050406030204" pitchFamily="18" charset="0"/>
                      </a:rPr>
                      <m:t> </m:t>
                    </m:r>
                    <m:r>
                      <a:rPr lang="en-IN" sz="2400" i="1" dirty="0" smtClean="0">
                        <a:latin typeface="Cambria Math" panose="02040503050406030204" pitchFamily="18" charset="0"/>
                      </a:rPr>
                      <m:t>𝑡h𝑒</m:t>
                    </m:r>
                    <m:r>
                      <a:rPr lang="en-IN" sz="2400" i="1" dirty="0" smtClean="0">
                        <a:latin typeface="Cambria Math" panose="02040503050406030204" pitchFamily="18" charset="0"/>
                      </a:rPr>
                      <m:t> </m:t>
                    </m:r>
                    <m:r>
                      <a:rPr lang="en-IN" sz="2400" i="1" dirty="0" smtClean="0">
                        <a:latin typeface="Cambria Math" panose="02040503050406030204" pitchFamily="18" charset="0"/>
                      </a:rPr>
                      <m:t>𝑀𝑜𝑛𝑜𝐻𝑖𝑔𝑔𝑠</m:t>
                    </m:r>
                    <m:r>
                      <a:rPr lang="en-IN" sz="2400" i="1" dirty="0" smtClean="0">
                        <a:latin typeface="Cambria Math" panose="02040503050406030204" pitchFamily="18" charset="0"/>
                      </a:rPr>
                      <m:t> </m:t>
                    </m:r>
                    <m:r>
                      <a:rPr lang="en-IN" sz="2400" i="1" dirty="0" smtClean="0">
                        <a:latin typeface="Cambria Math" panose="02040503050406030204" pitchFamily="18" charset="0"/>
                      </a:rPr>
                      <m:t>𝑡𝑜</m:t>
                    </m:r>
                    <m:r>
                      <a:rPr lang="en-IN" sz="2400" i="1" dirty="0" smtClean="0">
                        <a:latin typeface="Cambria Math" panose="02040503050406030204" pitchFamily="18" charset="0"/>
                      </a:rPr>
                      <m:t> </m:t>
                    </m:r>
                    <m:r>
                      <a:rPr lang="en-IN" sz="2400" i="1" smtClean="0">
                        <a:latin typeface="Cambria Math" panose="02040503050406030204" pitchFamily="18" charset="0"/>
                      </a:rPr>
                      <m:t>𝑏</m:t>
                    </m:r>
                    <m:acc>
                      <m:accPr>
                        <m:chr m:val="̅"/>
                        <m:ctrlPr>
                          <a:rPr lang="en-IN" sz="2400" i="1" smtClean="0">
                            <a:latin typeface="Cambria Math" panose="02040503050406030204" pitchFamily="18" charset="0"/>
                          </a:rPr>
                        </m:ctrlPr>
                      </m:accPr>
                      <m:e>
                        <m:r>
                          <a:rPr lang="en-IN" sz="2400" i="1" smtClean="0">
                            <a:latin typeface="Cambria Math" panose="02040503050406030204" pitchFamily="18" charset="0"/>
                          </a:rPr>
                          <m:t>𝑏</m:t>
                        </m:r>
                      </m:e>
                    </m:acc>
                    <m:r>
                      <a:rPr lang="en-IN" sz="2400" i="1" smtClean="0">
                        <a:latin typeface="Cambria Math" panose="02040503050406030204" pitchFamily="18" charset="0"/>
                      </a:rPr>
                      <m:t>+</m:t>
                    </m:r>
                    <m:sSubSup>
                      <m:sSubSupPr>
                        <m:ctrlPr>
                          <a:rPr lang="en-IN" sz="2400" i="1" smtClean="0">
                            <a:latin typeface="Cambria Math" panose="02040503050406030204" pitchFamily="18" charset="0"/>
                          </a:rPr>
                        </m:ctrlPr>
                      </m:sSubSupPr>
                      <m:e>
                        <m:r>
                          <a:rPr lang="en-IN" sz="2400" i="1" smtClean="0">
                            <a:latin typeface="Cambria Math" panose="02040503050406030204" pitchFamily="18" charset="0"/>
                          </a:rPr>
                          <m:t>𝑝</m:t>
                        </m:r>
                      </m:e>
                      <m:sub>
                        <m:r>
                          <a:rPr lang="en-IN" sz="2400" i="1" smtClean="0">
                            <a:latin typeface="Cambria Math" panose="02040503050406030204" pitchFamily="18" charset="0"/>
                          </a:rPr>
                          <m:t>𝑇</m:t>
                        </m:r>
                      </m:sub>
                      <m:sup>
                        <m:r>
                          <a:rPr lang="en-IN" sz="2400" i="1" smtClean="0">
                            <a:latin typeface="Cambria Math" panose="02040503050406030204" pitchFamily="18" charset="0"/>
                          </a:rPr>
                          <m:t>𝑚𝑖𝑠𝑠</m:t>
                        </m:r>
                      </m:sup>
                    </m:sSubSup>
                    <m:r>
                      <a:rPr lang="en-IN" sz="2400" i="1" dirty="0" smtClean="0">
                        <a:latin typeface="Cambria Math" panose="02040503050406030204" pitchFamily="18" charset="0"/>
                      </a:rPr>
                      <m:t> </m:t>
                    </m:r>
                    <m:r>
                      <a:rPr lang="en-IN" sz="2400" i="1" dirty="0" smtClean="0">
                        <a:latin typeface="Cambria Math" panose="02040503050406030204" pitchFamily="18" charset="0"/>
                      </a:rPr>
                      <m:t>𝑓𝑖𝑛𝑎𝑙</m:t>
                    </m:r>
                    <m:r>
                      <a:rPr lang="en-IN" sz="2400" i="1" dirty="0" smtClean="0">
                        <a:latin typeface="Cambria Math" panose="02040503050406030204" pitchFamily="18" charset="0"/>
                      </a:rPr>
                      <m:t> </m:t>
                    </m:r>
                    <m:r>
                      <a:rPr lang="en-IN" sz="2400" i="1" dirty="0" smtClean="0">
                        <a:latin typeface="Cambria Math" panose="02040503050406030204" pitchFamily="18" charset="0"/>
                      </a:rPr>
                      <m:t>𝑠𝑡𝑎𝑡𝑒</m:t>
                    </m:r>
                  </m:oMath>
                </a14:m>
                <a:r>
                  <a:rPr lang="en-IN" sz="2400" i="1" dirty="0"/>
                  <a:t>’</a:t>
                </a:r>
              </a:p>
            </p:txBody>
          </p:sp>
        </mc:Choice>
        <mc:Fallback>
          <p:sp>
            <p:nvSpPr>
              <p:cNvPr id="2" name="Text Placeholder 5">
                <a:extLst>
                  <a:ext uri="{FF2B5EF4-FFF2-40B4-BE49-F238E27FC236}">
                    <a16:creationId xmlns:a16="http://schemas.microsoft.com/office/drawing/2014/main" id="{FCDA2754-6840-026E-478C-BEB108B2987D}"/>
                  </a:ext>
                </a:extLst>
              </p:cNvPr>
              <p:cNvSpPr txBox="1">
                <a:spLocks noRot="1" noChangeAspect="1" noMove="1" noResize="1" noEditPoints="1" noAdjustHandles="1" noChangeArrowheads="1" noChangeShapeType="1" noTextEdit="1"/>
              </p:cNvSpPr>
              <p:nvPr/>
            </p:nvSpPr>
            <p:spPr>
              <a:xfrm>
                <a:off x="382511" y="5023465"/>
                <a:ext cx="11426977" cy="511628"/>
              </a:xfrm>
              <a:prstGeom prst="rect">
                <a:avLst/>
              </a:prstGeom>
              <a:blipFill>
                <a:blip r:embed="rId3"/>
                <a:stretch>
                  <a:fillRect t="-13095" b="-13095"/>
                </a:stretch>
              </a:blipFill>
            </p:spPr>
            <p:txBody>
              <a:bodyPr/>
              <a:lstStyle/>
              <a:p>
                <a:r>
                  <a:rPr lang="en-IN">
                    <a:noFill/>
                  </a:rPr>
                  <a:t> </a:t>
                </a:r>
              </a:p>
            </p:txBody>
          </p:sp>
        </mc:Fallback>
      </mc:AlternateContent>
    </p:spTree>
    <p:extLst>
      <p:ext uri="{BB962C8B-B14F-4D97-AF65-F5344CB8AC3E}">
        <p14:creationId xmlns:p14="http://schemas.microsoft.com/office/powerpoint/2010/main" val="3050595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869C2-0DDC-ED73-3638-B9B700BEF902}"/>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10</a:t>
            </a:fld>
            <a:endParaRPr lang="en-IN" dirty="0">
              <a:solidFill>
                <a:srgbClr val="1656A1"/>
              </a:solidFill>
            </a:endParaRPr>
          </a:p>
        </p:txBody>
      </p:sp>
      <p:sp>
        <p:nvSpPr>
          <p:cNvPr id="3" name="Date Placeholder 2">
            <a:extLst>
              <a:ext uri="{FF2B5EF4-FFF2-40B4-BE49-F238E27FC236}">
                <a16:creationId xmlns:a16="http://schemas.microsoft.com/office/drawing/2014/main" id="{41CEC723-8379-1300-68C4-2A3C09455B19}"/>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ABE1CAF1-EAE5-AF59-37C7-253476E9BC1C}"/>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F01B4609-708C-B653-7900-151B3C3322CB}"/>
              </a:ext>
            </a:extLst>
          </p:cNvPr>
          <p:cNvSpPr>
            <a:spLocks noGrp="1"/>
          </p:cNvSpPr>
          <p:nvPr>
            <p:ph type="title"/>
          </p:nvPr>
        </p:nvSpPr>
        <p:spPr/>
        <p:txBody>
          <a:bodyPr>
            <a:normAutofit fontScale="90000"/>
          </a:bodyPr>
          <a:lstStyle/>
          <a:p>
            <a:r>
              <a:rPr lang="en-IN" dirty="0"/>
              <a:t>Analysis tools and Strategy</a:t>
            </a:r>
          </a:p>
        </p:txBody>
      </p:sp>
      <p:sp>
        <p:nvSpPr>
          <p:cNvPr id="6" name="Text Placeholder 5">
            <a:extLst>
              <a:ext uri="{FF2B5EF4-FFF2-40B4-BE49-F238E27FC236}">
                <a16:creationId xmlns:a16="http://schemas.microsoft.com/office/drawing/2014/main" id="{599223B3-6465-0115-568D-C69E6A228640}"/>
              </a:ext>
            </a:extLst>
          </p:cNvPr>
          <p:cNvSpPr>
            <a:spLocks noGrp="1"/>
          </p:cNvSpPr>
          <p:nvPr>
            <p:ph type="body" sz="quarter" idx="13"/>
          </p:nvPr>
        </p:nvSpPr>
        <p:spPr>
          <a:xfrm>
            <a:off x="410872" y="1198694"/>
            <a:ext cx="5852070" cy="4541366"/>
          </a:xfrm>
        </p:spPr>
        <p:txBody>
          <a:bodyPr>
            <a:normAutofit/>
          </a:bodyPr>
          <a:lstStyle/>
          <a:p>
            <a:r>
              <a:rPr lang="en-IN" sz="2400" dirty="0"/>
              <a:t>Analysis tools like COFFEA are used. Various other tools in the python ecosystem are routinely employed.</a:t>
            </a:r>
          </a:p>
          <a:p>
            <a:r>
              <a:rPr lang="en-IN" sz="2400" dirty="0"/>
              <a:t>COFFEA is a </a:t>
            </a:r>
            <a:r>
              <a:rPr lang="en-IN" sz="2400" b="1" dirty="0"/>
              <a:t>columnar analysis</a:t>
            </a:r>
            <a:r>
              <a:rPr lang="en-IN" sz="2400" dirty="0"/>
              <a:t> tools which enables us to deploy </a:t>
            </a:r>
            <a:r>
              <a:rPr lang="en-IN" sz="2400" b="1" dirty="0"/>
              <a:t>scalable</a:t>
            </a:r>
            <a:r>
              <a:rPr lang="en-IN" sz="2400" dirty="0"/>
              <a:t> and </a:t>
            </a:r>
            <a:r>
              <a:rPr lang="en-IN" sz="2400" b="1" dirty="0"/>
              <a:t>parallel</a:t>
            </a:r>
            <a:r>
              <a:rPr lang="en-IN" sz="2400" dirty="0"/>
              <a:t> computing ready code for High Energy Physics.</a:t>
            </a:r>
          </a:p>
          <a:p>
            <a:r>
              <a:rPr lang="en-IN" sz="2400" dirty="0"/>
              <a:t>Run 2 data (2018,2017) of CMS is retrieved from the different CERN data tiers.</a:t>
            </a:r>
          </a:p>
          <a:p>
            <a:r>
              <a:rPr lang="en-IN" sz="2400" dirty="0"/>
              <a:t>The data is processed in various </a:t>
            </a:r>
            <a:r>
              <a:rPr lang="en-IN" sz="2400" b="1" dirty="0"/>
              <a:t>compute clusters</a:t>
            </a:r>
            <a:r>
              <a:rPr lang="en-IN" sz="2400" dirty="0"/>
              <a:t> available at the University of Wisconsin, Madison, USA.</a:t>
            </a:r>
          </a:p>
        </p:txBody>
      </p:sp>
      <p:grpSp>
        <p:nvGrpSpPr>
          <p:cNvPr id="7" name="Group 6">
            <a:extLst>
              <a:ext uri="{FF2B5EF4-FFF2-40B4-BE49-F238E27FC236}">
                <a16:creationId xmlns:a16="http://schemas.microsoft.com/office/drawing/2014/main" id="{5D6A4035-A207-007B-D9F7-CB2B1D8D7D85}"/>
              </a:ext>
            </a:extLst>
          </p:cNvPr>
          <p:cNvGrpSpPr/>
          <p:nvPr/>
        </p:nvGrpSpPr>
        <p:grpSpPr>
          <a:xfrm>
            <a:off x="6388979" y="616131"/>
            <a:ext cx="5532089" cy="572332"/>
            <a:chOff x="252228" y="4810744"/>
            <a:chExt cx="10426905" cy="1142254"/>
          </a:xfrm>
        </p:grpSpPr>
        <p:pic>
          <p:nvPicPr>
            <p:cNvPr id="8" name="Picture 18">
              <a:extLst>
                <a:ext uri="{FF2B5EF4-FFF2-40B4-BE49-F238E27FC236}">
                  <a16:creationId xmlns:a16="http://schemas.microsoft.com/office/drawing/2014/main" id="{89496D17-6E1A-33C3-E8F2-D7B7AA691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591" y="5186765"/>
              <a:ext cx="2252812" cy="3902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0">
              <a:extLst>
                <a:ext uri="{FF2B5EF4-FFF2-40B4-BE49-F238E27FC236}">
                  <a16:creationId xmlns:a16="http://schemas.microsoft.com/office/drawing/2014/main" id="{9CAF925D-C8E0-EB42-BC54-0E87D402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0233" y="4940949"/>
              <a:ext cx="1768900" cy="8818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black and white logo&#10;&#10;Description automatically generated">
              <a:extLst>
                <a:ext uri="{FF2B5EF4-FFF2-40B4-BE49-F238E27FC236}">
                  <a16:creationId xmlns:a16="http://schemas.microsoft.com/office/drawing/2014/main" id="{1C5F7D25-4689-9DD4-185B-3893BEDA5C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3121" y="4810744"/>
              <a:ext cx="2141694" cy="1142254"/>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AD3426C7-3597-0EDC-3298-F4E17644F2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228" y="4946893"/>
              <a:ext cx="2416542" cy="869955"/>
            </a:xfrm>
            <a:prstGeom prst="rect">
              <a:avLst/>
            </a:prstGeom>
          </p:spPr>
        </p:pic>
      </p:grpSp>
      <p:grpSp>
        <p:nvGrpSpPr>
          <p:cNvPr id="12" name="Group 11">
            <a:extLst>
              <a:ext uri="{FF2B5EF4-FFF2-40B4-BE49-F238E27FC236}">
                <a16:creationId xmlns:a16="http://schemas.microsoft.com/office/drawing/2014/main" id="{1C8195F8-3C48-9471-3F68-2951E1DB7830}"/>
              </a:ext>
            </a:extLst>
          </p:cNvPr>
          <p:cNvGrpSpPr/>
          <p:nvPr/>
        </p:nvGrpSpPr>
        <p:grpSpPr>
          <a:xfrm>
            <a:off x="6148075" y="1450842"/>
            <a:ext cx="6043925" cy="2061333"/>
            <a:chOff x="396008" y="1013903"/>
            <a:chExt cx="10690036" cy="3831499"/>
          </a:xfrm>
        </p:grpSpPr>
        <p:pic>
          <p:nvPicPr>
            <p:cNvPr id="13" name="Picture 6" descr="NumPy logo refresh · Issue #37 · numpy/numpy.org · GitHub">
              <a:extLst>
                <a:ext uri="{FF2B5EF4-FFF2-40B4-BE49-F238E27FC236}">
                  <a16:creationId xmlns:a16="http://schemas.microsoft.com/office/drawing/2014/main" id="{C123A3B4-63C6-0BEC-6111-933BAF5B65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176" y="1013903"/>
              <a:ext cx="1647194" cy="16471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reating Line Plots and Pie Charts with Python's Matplotlib Library ...">
              <a:extLst>
                <a:ext uri="{FF2B5EF4-FFF2-40B4-BE49-F238E27FC236}">
                  <a16:creationId xmlns:a16="http://schemas.microsoft.com/office/drawing/2014/main" id="{4F8576CB-0CFC-5769-206F-6470664EDA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650" y="1485032"/>
              <a:ext cx="2856261" cy="68542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SciPy and NumPy - Full Stack Python">
              <a:extLst>
                <a:ext uri="{FF2B5EF4-FFF2-40B4-BE49-F238E27FC236}">
                  <a16:creationId xmlns:a16="http://schemas.microsoft.com/office/drawing/2014/main" id="{F1B7F202-AE40-7AEE-E3FF-3D6100B372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2932" y="1401568"/>
              <a:ext cx="2145263" cy="8523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ython Pandas Pro – Session Three – Setting and Operations | Python ...">
              <a:extLst>
                <a:ext uri="{FF2B5EF4-FFF2-40B4-BE49-F238E27FC236}">
                  <a16:creationId xmlns:a16="http://schemas.microsoft.com/office/drawing/2014/main" id="{227093CD-595C-9061-553E-DD5C36051F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53475" y="1320285"/>
              <a:ext cx="2332569" cy="94339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F442C0F4-85BD-F43E-A283-5942F900A2B7}"/>
                </a:ext>
              </a:extLst>
            </p:cNvPr>
            <p:cNvGrpSpPr/>
            <p:nvPr/>
          </p:nvGrpSpPr>
          <p:grpSpPr>
            <a:xfrm>
              <a:off x="396008" y="3135113"/>
              <a:ext cx="8062730" cy="1505998"/>
              <a:chOff x="396008" y="3135113"/>
              <a:chExt cx="8062730" cy="1505998"/>
            </a:xfrm>
          </p:grpSpPr>
          <p:pic>
            <p:nvPicPr>
              <p:cNvPr id="19" name="Picture 6" descr="Scikit Learn – Thomas J. Ackermann">
                <a:extLst>
                  <a:ext uri="{FF2B5EF4-FFF2-40B4-BE49-F238E27FC236}">
                    <a16:creationId xmlns:a16="http://schemas.microsoft.com/office/drawing/2014/main" id="{62101CDF-B5E1-3CE7-0197-01EBFD708A5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008" y="3192027"/>
                <a:ext cx="2145925" cy="11547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Pytorch 1 6 Released Microsoft To Take Care Of The Windows Version Of ...">
                <a:extLst>
                  <a:ext uri="{FF2B5EF4-FFF2-40B4-BE49-F238E27FC236}">
                    <a16:creationId xmlns:a16="http://schemas.microsoft.com/office/drawing/2014/main" id="{76406025-EA1A-C947-AB9E-03F87318FB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1650" y="3664303"/>
                <a:ext cx="2758685" cy="5517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Oursky - Build Great Software Products">
                <a:extLst>
                  <a:ext uri="{FF2B5EF4-FFF2-40B4-BE49-F238E27FC236}">
                    <a16:creationId xmlns:a16="http://schemas.microsoft.com/office/drawing/2014/main" id="{81562072-FE89-BB17-C1C9-8E9168E8162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81408" y="3135113"/>
                <a:ext cx="2677330" cy="1505998"/>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6" descr="Jupyter – Logos Download">
              <a:extLst>
                <a:ext uri="{FF2B5EF4-FFF2-40B4-BE49-F238E27FC236}">
                  <a16:creationId xmlns:a16="http://schemas.microsoft.com/office/drawing/2014/main" id="{3400EBD3-1C6D-80CD-8C29-36EDF9052A3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94849" y="3009238"/>
              <a:ext cx="1567115" cy="1836164"/>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Coffea - Column Object Framework for Effective Analysis (/ˈkɔ.fi/)">
            <a:extLst>
              <a:ext uri="{FF2B5EF4-FFF2-40B4-BE49-F238E27FC236}">
                <a16:creationId xmlns:a16="http://schemas.microsoft.com/office/drawing/2014/main" id="{A8D57011-5BD0-6914-4E65-56E71C2775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30691" y="3847930"/>
            <a:ext cx="2975885" cy="207619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266DB0C-BD47-BDFA-9CF3-0DE4B9787AC8}"/>
              </a:ext>
            </a:extLst>
          </p:cNvPr>
          <p:cNvSpPr txBox="1"/>
          <p:nvPr/>
        </p:nvSpPr>
        <p:spPr>
          <a:xfrm>
            <a:off x="10352314" y="4278086"/>
            <a:ext cx="1712995" cy="1132114"/>
          </a:xfrm>
          <a:prstGeom prst="rect">
            <a:avLst/>
          </a:prstGeom>
        </p:spPr>
        <p:txBody>
          <a:bodyPr vert="horz" wrap="square" lIns="91440" tIns="45720" rIns="91440" bIns="45720" rtlCol="0" anchor="ctr">
            <a:noAutofit/>
          </a:bodyPr>
          <a:lstStyle/>
          <a:p>
            <a:pPr algn="ctr"/>
            <a:r>
              <a:rPr lang="en-IN" sz="2000" dirty="0"/>
              <a:t>The COFFEA Framework</a:t>
            </a:r>
          </a:p>
        </p:txBody>
      </p:sp>
    </p:spTree>
    <p:extLst>
      <p:ext uri="{BB962C8B-B14F-4D97-AF65-F5344CB8AC3E}">
        <p14:creationId xmlns:p14="http://schemas.microsoft.com/office/powerpoint/2010/main" val="1848723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869C2-0DDC-ED73-3638-B9B700BEF902}"/>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11</a:t>
            </a:fld>
            <a:endParaRPr lang="en-IN" dirty="0">
              <a:solidFill>
                <a:srgbClr val="1656A1"/>
              </a:solidFill>
            </a:endParaRPr>
          </a:p>
        </p:txBody>
      </p:sp>
      <p:sp>
        <p:nvSpPr>
          <p:cNvPr id="3" name="Date Placeholder 2">
            <a:extLst>
              <a:ext uri="{FF2B5EF4-FFF2-40B4-BE49-F238E27FC236}">
                <a16:creationId xmlns:a16="http://schemas.microsoft.com/office/drawing/2014/main" id="{41CEC723-8379-1300-68C4-2A3C09455B19}"/>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ABE1CAF1-EAE5-AF59-37C7-253476E9BC1C}"/>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F01B4609-708C-B653-7900-151B3C3322CB}"/>
              </a:ext>
            </a:extLst>
          </p:cNvPr>
          <p:cNvSpPr>
            <a:spLocks noGrp="1"/>
          </p:cNvSpPr>
          <p:nvPr>
            <p:ph type="title"/>
          </p:nvPr>
        </p:nvSpPr>
        <p:spPr/>
        <p:txBody>
          <a:bodyPr>
            <a:normAutofit fontScale="90000"/>
          </a:bodyPr>
          <a:lstStyle/>
          <a:p>
            <a:r>
              <a:rPr lang="en-IN" dirty="0"/>
              <a:t>B-Tag Score of all the jets</a:t>
            </a:r>
          </a:p>
        </p:txBody>
      </p:sp>
      <p:pic>
        <p:nvPicPr>
          <p:cNvPr id="8" name="Picture 7" descr="A graph with purple and blue bars&#10;&#10;Description automatically generated">
            <a:extLst>
              <a:ext uri="{FF2B5EF4-FFF2-40B4-BE49-F238E27FC236}">
                <a16:creationId xmlns:a16="http://schemas.microsoft.com/office/drawing/2014/main" id="{89BB7C52-7064-95A4-10D2-395A72387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3798" y="1133337"/>
            <a:ext cx="4410972" cy="4410972"/>
          </a:xfrm>
          <a:prstGeom prst="rect">
            <a:avLst/>
          </a:prstGeom>
        </p:spPr>
      </p:pic>
      <p:pic>
        <p:nvPicPr>
          <p:cNvPr id="10" name="Picture 9" descr="A graph with purple lines&#10;&#10;Description automatically generated">
            <a:extLst>
              <a:ext uri="{FF2B5EF4-FFF2-40B4-BE49-F238E27FC236}">
                <a16:creationId xmlns:a16="http://schemas.microsoft.com/office/drawing/2014/main" id="{68184882-A2D1-379F-6E74-268870E48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60" y="1086928"/>
            <a:ext cx="4503790" cy="4503790"/>
          </a:xfrm>
          <a:prstGeom prst="rect">
            <a:avLst/>
          </a:prstGeom>
        </p:spPr>
      </p:pic>
      <p:sp>
        <p:nvSpPr>
          <p:cNvPr id="11" name="TextBox 10">
            <a:extLst>
              <a:ext uri="{FF2B5EF4-FFF2-40B4-BE49-F238E27FC236}">
                <a16:creationId xmlns:a16="http://schemas.microsoft.com/office/drawing/2014/main" id="{E29BAB04-0165-33F5-966D-C6EE5CBCCE21}"/>
              </a:ext>
            </a:extLst>
          </p:cNvPr>
          <p:cNvSpPr txBox="1"/>
          <p:nvPr/>
        </p:nvSpPr>
        <p:spPr>
          <a:xfrm>
            <a:off x="672860" y="5544308"/>
            <a:ext cx="4295954" cy="407917"/>
          </a:xfrm>
          <a:prstGeom prst="rect">
            <a:avLst/>
          </a:prstGeom>
        </p:spPr>
        <p:txBody>
          <a:bodyPr vert="horz" wrap="square" lIns="91440" tIns="45720" rIns="91440" bIns="45720" rtlCol="0" anchor="ctr">
            <a:noAutofit/>
          </a:bodyPr>
          <a:lstStyle/>
          <a:p>
            <a:pPr algn="ctr"/>
            <a:r>
              <a:rPr lang="en-IN" sz="2800" dirty="0"/>
              <a:t>Simulated Signal Sample</a:t>
            </a:r>
          </a:p>
        </p:txBody>
      </p:sp>
      <p:sp>
        <p:nvSpPr>
          <p:cNvPr id="12" name="TextBox 11">
            <a:extLst>
              <a:ext uri="{FF2B5EF4-FFF2-40B4-BE49-F238E27FC236}">
                <a16:creationId xmlns:a16="http://schemas.microsoft.com/office/drawing/2014/main" id="{A043BE52-9336-7DA4-C31A-89A5F9F3E070}"/>
              </a:ext>
            </a:extLst>
          </p:cNvPr>
          <p:cNvSpPr txBox="1"/>
          <p:nvPr/>
        </p:nvSpPr>
        <p:spPr>
          <a:xfrm>
            <a:off x="6388816" y="5520704"/>
            <a:ext cx="4295954" cy="407917"/>
          </a:xfrm>
          <a:prstGeom prst="rect">
            <a:avLst/>
          </a:prstGeom>
        </p:spPr>
        <p:txBody>
          <a:bodyPr vert="horz" wrap="square" lIns="91440" tIns="45720" rIns="91440" bIns="45720" rtlCol="0" anchor="ctr">
            <a:noAutofit/>
          </a:bodyPr>
          <a:lstStyle/>
          <a:p>
            <a:pPr algn="ctr"/>
            <a:r>
              <a:rPr lang="en-IN" sz="2400" dirty="0"/>
              <a:t>2018 Data from CMS</a:t>
            </a:r>
          </a:p>
        </p:txBody>
      </p:sp>
      <p:sp>
        <p:nvSpPr>
          <p:cNvPr id="6" name="TextBox 5">
            <a:extLst>
              <a:ext uri="{FF2B5EF4-FFF2-40B4-BE49-F238E27FC236}">
                <a16:creationId xmlns:a16="http://schemas.microsoft.com/office/drawing/2014/main" id="{CE115A72-4D28-692D-6C17-78EC3161481C}"/>
              </a:ext>
            </a:extLst>
          </p:cNvPr>
          <p:cNvSpPr txBox="1"/>
          <p:nvPr/>
        </p:nvSpPr>
        <p:spPr>
          <a:xfrm>
            <a:off x="3570514" y="2079171"/>
            <a:ext cx="1034143" cy="272143"/>
          </a:xfrm>
          <a:prstGeom prst="rect">
            <a:avLst/>
          </a:prstGeom>
        </p:spPr>
        <p:txBody>
          <a:bodyPr vert="horz" wrap="square" lIns="91440" tIns="45720" rIns="91440" bIns="45720" rtlCol="0" anchor="ctr">
            <a:noAutofit/>
          </a:bodyPr>
          <a:lstStyle/>
          <a:p>
            <a:pPr algn="ctr"/>
            <a:r>
              <a:rPr lang="en-IN" sz="2400" dirty="0"/>
              <a:t>b-Jets</a:t>
            </a:r>
          </a:p>
        </p:txBody>
      </p:sp>
      <p:sp>
        <p:nvSpPr>
          <p:cNvPr id="7" name="TextBox 6">
            <a:extLst>
              <a:ext uri="{FF2B5EF4-FFF2-40B4-BE49-F238E27FC236}">
                <a16:creationId xmlns:a16="http://schemas.microsoft.com/office/drawing/2014/main" id="{2ECDA371-5776-FFC2-1A25-B4A53A737F27}"/>
              </a:ext>
            </a:extLst>
          </p:cNvPr>
          <p:cNvSpPr txBox="1"/>
          <p:nvPr/>
        </p:nvSpPr>
        <p:spPr>
          <a:xfrm>
            <a:off x="1545770" y="2035627"/>
            <a:ext cx="1034143" cy="272143"/>
          </a:xfrm>
          <a:prstGeom prst="rect">
            <a:avLst/>
          </a:prstGeom>
        </p:spPr>
        <p:txBody>
          <a:bodyPr vert="horz" wrap="square" lIns="91440" tIns="45720" rIns="91440" bIns="45720" rtlCol="0" anchor="ctr">
            <a:noAutofit/>
          </a:bodyPr>
          <a:lstStyle/>
          <a:p>
            <a:pPr algn="ctr"/>
            <a:r>
              <a:rPr lang="en-IN" sz="2400" dirty="0"/>
              <a:t>Other Jets</a:t>
            </a:r>
          </a:p>
        </p:txBody>
      </p:sp>
      <p:sp>
        <p:nvSpPr>
          <p:cNvPr id="9" name="TextBox 8">
            <a:extLst>
              <a:ext uri="{FF2B5EF4-FFF2-40B4-BE49-F238E27FC236}">
                <a16:creationId xmlns:a16="http://schemas.microsoft.com/office/drawing/2014/main" id="{6015BC24-1534-D0F9-9777-4A88D4DFC7FA}"/>
              </a:ext>
            </a:extLst>
          </p:cNvPr>
          <p:cNvSpPr txBox="1"/>
          <p:nvPr/>
        </p:nvSpPr>
        <p:spPr>
          <a:xfrm>
            <a:off x="9285514" y="4517571"/>
            <a:ext cx="1034143" cy="272143"/>
          </a:xfrm>
          <a:prstGeom prst="rect">
            <a:avLst/>
          </a:prstGeom>
        </p:spPr>
        <p:txBody>
          <a:bodyPr vert="horz" wrap="square" lIns="91440" tIns="45720" rIns="91440" bIns="45720" rtlCol="0" anchor="ctr">
            <a:noAutofit/>
          </a:bodyPr>
          <a:lstStyle/>
          <a:p>
            <a:pPr algn="ctr"/>
            <a:r>
              <a:rPr lang="en-IN" sz="2400" dirty="0"/>
              <a:t>b-Jets</a:t>
            </a:r>
          </a:p>
        </p:txBody>
      </p:sp>
      <p:sp>
        <p:nvSpPr>
          <p:cNvPr id="13" name="TextBox 12">
            <a:extLst>
              <a:ext uri="{FF2B5EF4-FFF2-40B4-BE49-F238E27FC236}">
                <a16:creationId xmlns:a16="http://schemas.microsoft.com/office/drawing/2014/main" id="{B7CA530D-F461-453B-CD1F-FDEE57691C4A}"/>
              </a:ext>
            </a:extLst>
          </p:cNvPr>
          <p:cNvSpPr txBox="1"/>
          <p:nvPr/>
        </p:nvSpPr>
        <p:spPr>
          <a:xfrm>
            <a:off x="7119257" y="2035627"/>
            <a:ext cx="1034143" cy="272143"/>
          </a:xfrm>
          <a:prstGeom prst="rect">
            <a:avLst/>
          </a:prstGeom>
        </p:spPr>
        <p:txBody>
          <a:bodyPr vert="horz" wrap="square" lIns="91440" tIns="45720" rIns="91440" bIns="45720" rtlCol="0" anchor="ctr">
            <a:noAutofit/>
          </a:bodyPr>
          <a:lstStyle/>
          <a:p>
            <a:pPr algn="ctr"/>
            <a:r>
              <a:rPr lang="en-IN" sz="2400" dirty="0"/>
              <a:t>Other Jets</a:t>
            </a:r>
          </a:p>
        </p:txBody>
      </p:sp>
      <p:sp>
        <p:nvSpPr>
          <p:cNvPr id="14" name="TextBox 13">
            <a:extLst>
              <a:ext uri="{FF2B5EF4-FFF2-40B4-BE49-F238E27FC236}">
                <a16:creationId xmlns:a16="http://schemas.microsoft.com/office/drawing/2014/main" id="{B96328D8-9B0C-D5A8-0228-998A01F9AD3A}"/>
              </a:ext>
            </a:extLst>
          </p:cNvPr>
          <p:cNvSpPr txBox="1"/>
          <p:nvPr/>
        </p:nvSpPr>
        <p:spPr>
          <a:xfrm>
            <a:off x="8919055" y="910984"/>
            <a:ext cx="2801204" cy="685429"/>
          </a:xfrm>
          <a:prstGeom prst="rect">
            <a:avLst/>
          </a:prstGeom>
        </p:spPr>
        <p:txBody>
          <a:bodyPr vert="horz" wrap="square" lIns="91440" tIns="45720" rIns="91440" bIns="45720" rtlCol="0" anchor="ctr">
            <a:noAutofit/>
          </a:bodyPr>
          <a:lstStyle/>
          <a:p>
            <a:pPr algn="ctr"/>
            <a:r>
              <a:rPr lang="en-IN" sz="2000" dirty="0"/>
              <a:t>Number of b-jets are a lot less in actual data</a:t>
            </a:r>
          </a:p>
        </p:txBody>
      </p:sp>
      <p:sp>
        <p:nvSpPr>
          <p:cNvPr id="15" name="TextBox 14">
            <a:extLst>
              <a:ext uri="{FF2B5EF4-FFF2-40B4-BE49-F238E27FC236}">
                <a16:creationId xmlns:a16="http://schemas.microsoft.com/office/drawing/2014/main" id="{7DD75BE1-9602-CEB9-2A9A-94D31549C35E}"/>
              </a:ext>
            </a:extLst>
          </p:cNvPr>
          <p:cNvSpPr txBox="1"/>
          <p:nvPr/>
        </p:nvSpPr>
        <p:spPr>
          <a:xfrm>
            <a:off x="10371741" y="171305"/>
            <a:ext cx="1913318" cy="596537"/>
          </a:xfrm>
          <a:prstGeom prst="rect">
            <a:avLst/>
          </a:prstGeom>
        </p:spPr>
        <p:txBody>
          <a:bodyPr vert="horz" wrap="square" lIns="91440" tIns="45720" rIns="91440" bIns="45720" rtlCol="0" anchor="ctr">
            <a:noAutofit/>
          </a:bodyPr>
          <a:lstStyle/>
          <a:p>
            <a:pPr algn="ctr"/>
            <a:r>
              <a:rPr lang="en-IN" sz="1600" dirty="0"/>
              <a:t>1 Million events processed</a:t>
            </a:r>
          </a:p>
        </p:txBody>
      </p:sp>
    </p:spTree>
    <p:extLst>
      <p:ext uri="{BB962C8B-B14F-4D97-AF65-F5344CB8AC3E}">
        <p14:creationId xmlns:p14="http://schemas.microsoft.com/office/powerpoint/2010/main" val="1541058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869C2-0DDC-ED73-3638-B9B700BEF902}"/>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12</a:t>
            </a:fld>
            <a:endParaRPr lang="en-IN" dirty="0">
              <a:solidFill>
                <a:srgbClr val="1656A1"/>
              </a:solidFill>
            </a:endParaRPr>
          </a:p>
        </p:txBody>
      </p:sp>
      <p:sp>
        <p:nvSpPr>
          <p:cNvPr id="3" name="Date Placeholder 2">
            <a:extLst>
              <a:ext uri="{FF2B5EF4-FFF2-40B4-BE49-F238E27FC236}">
                <a16:creationId xmlns:a16="http://schemas.microsoft.com/office/drawing/2014/main" id="{41CEC723-8379-1300-68C4-2A3C09455B19}"/>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ABE1CAF1-EAE5-AF59-37C7-253476E9BC1C}"/>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mc:AlternateContent xmlns:mc="http://schemas.openxmlformats.org/markup-compatibility/2006">
        <mc:Choice xmlns:a14="http://schemas.microsoft.com/office/drawing/2010/main" Requires="a14">
          <p:sp>
            <p:nvSpPr>
              <p:cNvPr id="5" name="Title 4">
                <a:extLst>
                  <a:ext uri="{FF2B5EF4-FFF2-40B4-BE49-F238E27FC236}">
                    <a16:creationId xmlns:a16="http://schemas.microsoft.com/office/drawing/2014/main" id="{F01B4609-708C-B653-7900-151B3C3322CB}"/>
                  </a:ext>
                </a:extLst>
              </p:cNvPr>
              <p:cNvSpPr>
                <a:spLocks noGrp="1"/>
              </p:cNvSpPr>
              <p:nvPr>
                <p:ph type="title"/>
              </p:nvPr>
            </p:nvSpPr>
            <p:spPr/>
            <p:txBody>
              <a:bodyPr>
                <a:normAutofit fontScale="90000"/>
              </a:bodyPr>
              <a:lstStyle/>
              <a:p>
                <a:r>
                  <a:rPr lang="en-IN" dirty="0"/>
                  <a:t>Missing transverse energy (MET) </a:t>
                </a:r>
                <a14:m>
                  <m:oMath xmlns:m="http://schemas.openxmlformats.org/officeDocument/2006/math">
                    <m:sSubSup>
                      <m:sSubSupPr>
                        <m:ctrlPr>
                          <a:rPr lang="en-IN" b="1" i="1" smtClean="0">
                            <a:latin typeface="Cambria Math" panose="02040503050406030204" pitchFamily="18" charset="0"/>
                          </a:rPr>
                        </m:ctrlPr>
                      </m:sSubSupPr>
                      <m:e>
                        <m:r>
                          <a:rPr lang="en-IN" b="1" i="1" smtClean="0">
                            <a:latin typeface="Cambria Math" panose="02040503050406030204" pitchFamily="18" charset="0"/>
                          </a:rPr>
                          <m:t>𝒑</m:t>
                        </m:r>
                      </m:e>
                      <m:sub>
                        <m:r>
                          <a:rPr lang="en-IN" b="1" i="1" smtClean="0">
                            <a:latin typeface="Cambria Math" panose="02040503050406030204" pitchFamily="18" charset="0"/>
                          </a:rPr>
                          <m:t>𝑻</m:t>
                        </m:r>
                      </m:sub>
                      <m:sup>
                        <m:r>
                          <a:rPr lang="en-IN" b="1" i="1" smtClean="0">
                            <a:latin typeface="Cambria Math" panose="02040503050406030204" pitchFamily="18" charset="0"/>
                          </a:rPr>
                          <m:t>𝒎𝒊𝒔𝒔</m:t>
                        </m:r>
                      </m:sup>
                    </m:sSubSup>
                  </m:oMath>
                </a14:m>
                <a:endParaRPr lang="en-IN" dirty="0"/>
              </a:p>
            </p:txBody>
          </p:sp>
        </mc:Choice>
        <mc:Fallback>
          <p:sp>
            <p:nvSpPr>
              <p:cNvPr id="5" name="Title 4">
                <a:extLst>
                  <a:ext uri="{FF2B5EF4-FFF2-40B4-BE49-F238E27FC236}">
                    <a16:creationId xmlns:a16="http://schemas.microsoft.com/office/drawing/2014/main" id="{F01B4609-708C-B653-7900-151B3C3322CB}"/>
                  </a:ext>
                </a:extLst>
              </p:cNvPr>
              <p:cNvSpPr>
                <a:spLocks noGrp="1" noRot="1" noChangeAspect="1" noMove="1" noResize="1" noEditPoints="1" noAdjustHandles="1" noChangeArrowheads="1" noChangeShapeType="1" noTextEdit="1"/>
              </p:cNvSpPr>
              <p:nvPr>
                <p:ph type="title"/>
              </p:nvPr>
            </p:nvSpPr>
            <p:spPr>
              <a:blipFill>
                <a:blip r:embed="rId2"/>
                <a:stretch>
                  <a:fillRect l="-1929" t="-17857" b="-39286"/>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9BB7C52-7064-95A4-10D2-395A72387B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3798" y="1133337"/>
            <a:ext cx="4410972" cy="4410972"/>
          </a:xfrm>
          <a:prstGeom prst="rect">
            <a:avLst/>
          </a:prstGeom>
        </p:spPr>
      </p:pic>
      <p:pic>
        <p:nvPicPr>
          <p:cNvPr id="10" name="Picture 9">
            <a:extLst>
              <a:ext uri="{FF2B5EF4-FFF2-40B4-BE49-F238E27FC236}">
                <a16:creationId xmlns:a16="http://schemas.microsoft.com/office/drawing/2014/main" id="{68184882-A2D1-379F-6E74-268870E481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2860" y="1086928"/>
            <a:ext cx="4503790" cy="4503790"/>
          </a:xfrm>
          <a:prstGeom prst="rect">
            <a:avLst/>
          </a:prstGeom>
        </p:spPr>
      </p:pic>
      <p:sp>
        <p:nvSpPr>
          <p:cNvPr id="6" name="TextBox 5">
            <a:extLst>
              <a:ext uri="{FF2B5EF4-FFF2-40B4-BE49-F238E27FC236}">
                <a16:creationId xmlns:a16="http://schemas.microsoft.com/office/drawing/2014/main" id="{237ED4E7-3383-F02F-B985-07DC0331442E}"/>
              </a:ext>
            </a:extLst>
          </p:cNvPr>
          <p:cNvSpPr txBox="1"/>
          <p:nvPr/>
        </p:nvSpPr>
        <p:spPr>
          <a:xfrm>
            <a:off x="672860" y="5544308"/>
            <a:ext cx="4295954" cy="407917"/>
          </a:xfrm>
          <a:prstGeom prst="rect">
            <a:avLst/>
          </a:prstGeom>
        </p:spPr>
        <p:txBody>
          <a:bodyPr vert="horz" wrap="square" lIns="91440" tIns="45720" rIns="91440" bIns="45720" rtlCol="0" anchor="ctr">
            <a:noAutofit/>
          </a:bodyPr>
          <a:lstStyle/>
          <a:p>
            <a:pPr algn="ctr"/>
            <a:r>
              <a:rPr lang="en-IN" sz="2800" dirty="0"/>
              <a:t>Simulated Signal Sample</a:t>
            </a:r>
          </a:p>
        </p:txBody>
      </p:sp>
      <p:sp>
        <p:nvSpPr>
          <p:cNvPr id="7" name="TextBox 6">
            <a:extLst>
              <a:ext uri="{FF2B5EF4-FFF2-40B4-BE49-F238E27FC236}">
                <a16:creationId xmlns:a16="http://schemas.microsoft.com/office/drawing/2014/main" id="{E0B0C9F3-870A-CFCC-36E0-FCB0C26368F8}"/>
              </a:ext>
            </a:extLst>
          </p:cNvPr>
          <p:cNvSpPr txBox="1"/>
          <p:nvPr/>
        </p:nvSpPr>
        <p:spPr>
          <a:xfrm>
            <a:off x="7489372" y="772641"/>
            <a:ext cx="3495525" cy="500492"/>
          </a:xfrm>
          <a:prstGeom prst="rect">
            <a:avLst/>
          </a:prstGeom>
        </p:spPr>
        <p:txBody>
          <a:bodyPr vert="horz" wrap="square" lIns="91440" tIns="45720" rIns="91440" bIns="45720" rtlCol="0" anchor="ctr">
            <a:noAutofit/>
          </a:bodyPr>
          <a:lstStyle/>
          <a:p>
            <a:pPr algn="ctr"/>
            <a:r>
              <a:rPr lang="en-IN" sz="2000" dirty="0"/>
              <a:t>No selections applied</a:t>
            </a:r>
          </a:p>
        </p:txBody>
      </p:sp>
      <p:sp>
        <p:nvSpPr>
          <p:cNvPr id="9" name="TextBox 8">
            <a:extLst>
              <a:ext uri="{FF2B5EF4-FFF2-40B4-BE49-F238E27FC236}">
                <a16:creationId xmlns:a16="http://schemas.microsoft.com/office/drawing/2014/main" id="{5573EAD3-62C8-97E2-4BA2-0528DC9DEFDE}"/>
              </a:ext>
            </a:extLst>
          </p:cNvPr>
          <p:cNvSpPr txBox="1"/>
          <p:nvPr/>
        </p:nvSpPr>
        <p:spPr>
          <a:xfrm>
            <a:off x="10267359" y="176104"/>
            <a:ext cx="1913318" cy="596537"/>
          </a:xfrm>
          <a:prstGeom prst="rect">
            <a:avLst/>
          </a:prstGeom>
        </p:spPr>
        <p:txBody>
          <a:bodyPr vert="horz" wrap="square" lIns="91440" tIns="45720" rIns="91440" bIns="45720" rtlCol="0" anchor="ctr">
            <a:noAutofit/>
          </a:bodyPr>
          <a:lstStyle/>
          <a:p>
            <a:pPr algn="ctr"/>
            <a:r>
              <a:rPr lang="en-IN" sz="1600" dirty="0"/>
              <a:t>1 Million events processed</a:t>
            </a:r>
          </a:p>
        </p:txBody>
      </p:sp>
      <p:sp>
        <p:nvSpPr>
          <p:cNvPr id="13" name="TextBox 12">
            <a:extLst>
              <a:ext uri="{FF2B5EF4-FFF2-40B4-BE49-F238E27FC236}">
                <a16:creationId xmlns:a16="http://schemas.microsoft.com/office/drawing/2014/main" id="{941645C0-B40A-9BC0-2698-E34F056E7605}"/>
              </a:ext>
            </a:extLst>
          </p:cNvPr>
          <p:cNvSpPr txBox="1"/>
          <p:nvPr/>
        </p:nvSpPr>
        <p:spPr>
          <a:xfrm>
            <a:off x="6388816" y="5520704"/>
            <a:ext cx="4295954" cy="407917"/>
          </a:xfrm>
          <a:prstGeom prst="rect">
            <a:avLst/>
          </a:prstGeom>
        </p:spPr>
        <p:txBody>
          <a:bodyPr vert="horz" wrap="square" lIns="91440" tIns="45720" rIns="91440" bIns="45720" rtlCol="0" anchor="ctr">
            <a:noAutofit/>
          </a:bodyPr>
          <a:lstStyle/>
          <a:p>
            <a:pPr algn="ctr"/>
            <a:r>
              <a:rPr lang="en-IN" sz="2400" dirty="0"/>
              <a:t>2018 Data from CMS</a:t>
            </a:r>
          </a:p>
        </p:txBody>
      </p:sp>
      <p:sp>
        <p:nvSpPr>
          <p:cNvPr id="14" name="TextBox 13">
            <a:extLst>
              <a:ext uri="{FF2B5EF4-FFF2-40B4-BE49-F238E27FC236}">
                <a16:creationId xmlns:a16="http://schemas.microsoft.com/office/drawing/2014/main" id="{6083AD7C-393D-4C2E-913B-2AD64F06FC16}"/>
              </a:ext>
            </a:extLst>
          </p:cNvPr>
          <p:cNvSpPr txBox="1"/>
          <p:nvPr/>
        </p:nvSpPr>
        <p:spPr>
          <a:xfrm>
            <a:off x="7663543" y="3875314"/>
            <a:ext cx="1926771" cy="609600"/>
          </a:xfrm>
          <a:prstGeom prst="rect">
            <a:avLst/>
          </a:prstGeom>
        </p:spPr>
        <p:txBody>
          <a:bodyPr vert="horz" wrap="square" lIns="91440" tIns="45720" rIns="91440" bIns="45720" rtlCol="0" anchor="ctr">
            <a:noAutofit/>
          </a:bodyPr>
          <a:lstStyle/>
          <a:p>
            <a:pPr algn="ctr"/>
            <a:r>
              <a:rPr lang="en-IN" sz="1400" dirty="0"/>
              <a:t>Secondary bumps due to various reasons like QCD background</a:t>
            </a:r>
          </a:p>
        </p:txBody>
      </p:sp>
    </p:spTree>
    <p:extLst>
      <p:ext uri="{BB962C8B-B14F-4D97-AF65-F5344CB8AC3E}">
        <p14:creationId xmlns:p14="http://schemas.microsoft.com/office/powerpoint/2010/main" val="1319797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869C2-0DDC-ED73-3638-B9B700BEF902}"/>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13</a:t>
            </a:fld>
            <a:endParaRPr lang="en-IN" dirty="0">
              <a:solidFill>
                <a:srgbClr val="1656A1"/>
              </a:solidFill>
            </a:endParaRPr>
          </a:p>
        </p:txBody>
      </p:sp>
      <p:sp>
        <p:nvSpPr>
          <p:cNvPr id="3" name="Date Placeholder 2">
            <a:extLst>
              <a:ext uri="{FF2B5EF4-FFF2-40B4-BE49-F238E27FC236}">
                <a16:creationId xmlns:a16="http://schemas.microsoft.com/office/drawing/2014/main" id="{41CEC723-8379-1300-68C4-2A3C09455B19}"/>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ABE1CAF1-EAE5-AF59-37C7-253476E9BC1C}"/>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mc:AlternateContent xmlns:mc="http://schemas.openxmlformats.org/markup-compatibility/2006" xmlns:a14="http://schemas.microsoft.com/office/drawing/2010/main">
        <mc:Choice Requires="a14">
          <p:sp>
            <p:nvSpPr>
              <p:cNvPr id="5" name="Title 4">
                <a:extLst>
                  <a:ext uri="{FF2B5EF4-FFF2-40B4-BE49-F238E27FC236}">
                    <a16:creationId xmlns:a16="http://schemas.microsoft.com/office/drawing/2014/main" id="{F01B4609-708C-B653-7900-151B3C3322CB}"/>
                  </a:ext>
                </a:extLst>
              </p:cNvPr>
              <p:cNvSpPr>
                <a:spLocks noGrp="1"/>
              </p:cNvSpPr>
              <p:nvPr>
                <p:ph type="title"/>
              </p:nvPr>
            </p:nvSpPr>
            <p:spPr/>
            <p:txBody>
              <a:bodyPr>
                <a:normAutofit fontScale="90000"/>
              </a:bodyPr>
              <a:lstStyle/>
              <a:p>
                <a:r>
                  <a:rPr lang="en-IN" dirty="0"/>
                  <a:t>Jet </a:t>
                </a:r>
                <a14:m>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𝒑</m:t>
                        </m:r>
                      </m:e>
                      <m:sub>
                        <m:r>
                          <a:rPr lang="en-IN" b="1" i="1" smtClean="0">
                            <a:latin typeface="Cambria Math" panose="02040503050406030204" pitchFamily="18" charset="0"/>
                          </a:rPr>
                          <m:t>𝑻</m:t>
                        </m:r>
                      </m:sub>
                    </m:sSub>
                  </m:oMath>
                </a14:m>
                <a:r>
                  <a:rPr lang="en-IN" dirty="0"/>
                  <a:t> </a:t>
                </a:r>
              </a:p>
            </p:txBody>
          </p:sp>
        </mc:Choice>
        <mc:Fallback xmlns="">
          <p:sp>
            <p:nvSpPr>
              <p:cNvPr id="5" name="Title 4">
                <a:extLst>
                  <a:ext uri="{FF2B5EF4-FFF2-40B4-BE49-F238E27FC236}">
                    <a16:creationId xmlns:a16="http://schemas.microsoft.com/office/drawing/2014/main" id="{F01B4609-708C-B653-7900-151B3C3322CB}"/>
                  </a:ext>
                </a:extLst>
              </p:cNvPr>
              <p:cNvSpPr>
                <a:spLocks noGrp="1" noRot="1" noChangeAspect="1" noMove="1" noResize="1" noEditPoints="1" noAdjustHandles="1" noChangeArrowheads="1" noChangeShapeType="1" noTextEdit="1"/>
              </p:cNvSpPr>
              <p:nvPr>
                <p:ph type="title"/>
              </p:nvPr>
            </p:nvSpPr>
            <p:spPr>
              <a:blipFill>
                <a:blip r:embed="rId2"/>
                <a:stretch>
                  <a:fillRect l="-1929" t="-21429" b="-35714"/>
                </a:stretch>
              </a:blipFill>
            </p:spPr>
            <p:txBody>
              <a:bodyPr/>
              <a:lstStyle/>
              <a:p>
                <a:r>
                  <a:rPr lang="en-IN">
                    <a:noFill/>
                  </a:rPr>
                  <a:t> </a:t>
                </a:r>
              </a:p>
            </p:txBody>
          </p:sp>
        </mc:Fallback>
      </mc:AlternateContent>
      <p:pic>
        <p:nvPicPr>
          <p:cNvPr id="8" name="Picture 7">
            <a:extLst>
              <a:ext uri="{FF2B5EF4-FFF2-40B4-BE49-F238E27FC236}">
                <a16:creationId xmlns:a16="http://schemas.microsoft.com/office/drawing/2014/main" id="{89BB7C52-7064-95A4-10D2-395A72387B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41134" y="1133337"/>
            <a:ext cx="4410972" cy="4410972"/>
          </a:xfrm>
          <a:prstGeom prst="rect">
            <a:avLst/>
          </a:prstGeom>
        </p:spPr>
      </p:pic>
      <p:pic>
        <p:nvPicPr>
          <p:cNvPr id="10" name="Picture 9">
            <a:extLst>
              <a:ext uri="{FF2B5EF4-FFF2-40B4-BE49-F238E27FC236}">
                <a16:creationId xmlns:a16="http://schemas.microsoft.com/office/drawing/2014/main" id="{68184882-A2D1-379F-6E74-268870E481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72860" y="1086928"/>
            <a:ext cx="4503790" cy="4503790"/>
          </a:xfrm>
          <a:prstGeom prst="rect">
            <a:avLst/>
          </a:prstGeom>
        </p:spPr>
      </p:pic>
      <p:sp>
        <p:nvSpPr>
          <p:cNvPr id="6" name="TextBox 5">
            <a:extLst>
              <a:ext uri="{FF2B5EF4-FFF2-40B4-BE49-F238E27FC236}">
                <a16:creationId xmlns:a16="http://schemas.microsoft.com/office/drawing/2014/main" id="{66F46704-8149-C1B7-5531-CE2261047336}"/>
              </a:ext>
            </a:extLst>
          </p:cNvPr>
          <p:cNvSpPr txBox="1"/>
          <p:nvPr/>
        </p:nvSpPr>
        <p:spPr>
          <a:xfrm>
            <a:off x="672860" y="5544308"/>
            <a:ext cx="4295954" cy="407917"/>
          </a:xfrm>
          <a:prstGeom prst="rect">
            <a:avLst/>
          </a:prstGeom>
        </p:spPr>
        <p:txBody>
          <a:bodyPr vert="horz" wrap="square" lIns="91440" tIns="45720" rIns="91440" bIns="45720" rtlCol="0" anchor="ctr">
            <a:noAutofit/>
          </a:bodyPr>
          <a:lstStyle/>
          <a:p>
            <a:pPr algn="ctr"/>
            <a:r>
              <a:rPr lang="en-IN" sz="2800" dirty="0"/>
              <a:t>Simulated Signal Sample</a:t>
            </a:r>
          </a:p>
        </p:txBody>
      </p:sp>
      <p:sp>
        <p:nvSpPr>
          <p:cNvPr id="7" name="TextBox 6">
            <a:extLst>
              <a:ext uri="{FF2B5EF4-FFF2-40B4-BE49-F238E27FC236}">
                <a16:creationId xmlns:a16="http://schemas.microsoft.com/office/drawing/2014/main" id="{07C2C6E9-857B-909A-8B78-39E3F23CD77C}"/>
              </a:ext>
            </a:extLst>
          </p:cNvPr>
          <p:cNvSpPr txBox="1"/>
          <p:nvPr/>
        </p:nvSpPr>
        <p:spPr>
          <a:xfrm>
            <a:off x="4051903" y="576004"/>
            <a:ext cx="3495525" cy="500492"/>
          </a:xfrm>
          <a:prstGeom prst="rect">
            <a:avLst/>
          </a:prstGeom>
        </p:spPr>
        <p:txBody>
          <a:bodyPr vert="horz" wrap="square" lIns="91440" tIns="45720" rIns="91440" bIns="45720" rtlCol="0" anchor="ctr">
            <a:noAutofit/>
          </a:bodyPr>
          <a:lstStyle/>
          <a:p>
            <a:pPr algn="ctr"/>
            <a:r>
              <a:rPr lang="en-IN" sz="2000" dirty="0"/>
              <a:t>No selections applied</a:t>
            </a:r>
          </a:p>
        </p:txBody>
      </p:sp>
      <p:sp>
        <p:nvSpPr>
          <p:cNvPr id="9" name="TextBox 8">
            <a:extLst>
              <a:ext uri="{FF2B5EF4-FFF2-40B4-BE49-F238E27FC236}">
                <a16:creationId xmlns:a16="http://schemas.microsoft.com/office/drawing/2014/main" id="{2773041A-9094-9BA6-C4FD-F1ED85878954}"/>
              </a:ext>
            </a:extLst>
          </p:cNvPr>
          <p:cNvSpPr txBox="1"/>
          <p:nvPr/>
        </p:nvSpPr>
        <p:spPr>
          <a:xfrm>
            <a:off x="10278682" y="140639"/>
            <a:ext cx="1913318" cy="596537"/>
          </a:xfrm>
          <a:prstGeom prst="rect">
            <a:avLst/>
          </a:prstGeom>
        </p:spPr>
        <p:txBody>
          <a:bodyPr vert="horz" wrap="square" lIns="91440" tIns="45720" rIns="91440" bIns="45720" rtlCol="0" anchor="ctr">
            <a:noAutofit/>
          </a:bodyPr>
          <a:lstStyle/>
          <a:p>
            <a:pPr algn="ctr"/>
            <a:r>
              <a:rPr lang="en-IN" sz="1600" dirty="0"/>
              <a:t>1 Million events processed</a:t>
            </a:r>
          </a:p>
        </p:txBody>
      </p:sp>
      <p:sp>
        <p:nvSpPr>
          <p:cNvPr id="13" name="TextBox 12">
            <a:extLst>
              <a:ext uri="{FF2B5EF4-FFF2-40B4-BE49-F238E27FC236}">
                <a16:creationId xmlns:a16="http://schemas.microsoft.com/office/drawing/2014/main" id="{C442E489-112D-AA4C-F02C-6D41D9309632}"/>
              </a:ext>
            </a:extLst>
          </p:cNvPr>
          <p:cNvSpPr txBox="1"/>
          <p:nvPr/>
        </p:nvSpPr>
        <p:spPr>
          <a:xfrm>
            <a:off x="6388816" y="5520704"/>
            <a:ext cx="4295954" cy="407917"/>
          </a:xfrm>
          <a:prstGeom prst="rect">
            <a:avLst/>
          </a:prstGeom>
        </p:spPr>
        <p:txBody>
          <a:bodyPr vert="horz" wrap="square" lIns="91440" tIns="45720" rIns="91440" bIns="45720" rtlCol="0" anchor="ctr">
            <a:noAutofit/>
          </a:bodyPr>
          <a:lstStyle/>
          <a:p>
            <a:pPr algn="ctr"/>
            <a:r>
              <a:rPr lang="en-IN" sz="2400" dirty="0"/>
              <a:t>2018 Data from CMS</a:t>
            </a:r>
          </a:p>
        </p:txBody>
      </p:sp>
      <p:sp>
        <p:nvSpPr>
          <p:cNvPr id="14" name="TextBox 13">
            <a:extLst>
              <a:ext uri="{FF2B5EF4-FFF2-40B4-BE49-F238E27FC236}">
                <a16:creationId xmlns:a16="http://schemas.microsoft.com/office/drawing/2014/main" id="{4B3725CC-0CD1-33AB-64DB-18582617B796}"/>
              </a:ext>
            </a:extLst>
          </p:cNvPr>
          <p:cNvSpPr txBox="1"/>
          <p:nvPr/>
        </p:nvSpPr>
        <p:spPr>
          <a:xfrm>
            <a:off x="7663543" y="3875314"/>
            <a:ext cx="1926771" cy="609600"/>
          </a:xfrm>
          <a:prstGeom prst="rect">
            <a:avLst/>
          </a:prstGeom>
        </p:spPr>
        <p:txBody>
          <a:bodyPr vert="horz" wrap="square" lIns="91440" tIns="45720" rIns="91440" bIns="45720" rtlCol="0" anchor="ctr">
            <a:noAutofit/>
          </a:bodyPr>
          <a:lstStyle/>
          <a:p>
            <a:pPr algn="ctr"/>
            <a:r>
              <a:rPr lang="en-IN" sz="1400" dirty="0"/>
              <a:t>Secondary bumps due to various reasons like QCD background</a:t>
            </a:r>
          </a:p>
        </p:txBody>
      </p:sp>
    </p:spTree>
    <p:extLst>
      <p:ext uri="{BB962C8B-B14F-4D97-AF65-F5344CB8AC3E}">
        <p14:creationId xmlns:p14="http://schemas.microsoft.com/office/powerpoint/2010/main" val="1973711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869C2-0DDC-ED73-3638-B9B700BEF902}"/>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14</a:t>
            </a:fld>
            <a:endParaRPr lang="en-IN" dirty="0">
              <a:solidFill>
                <a:srgbClr val="1656A1"/>
              </a:solidFill>
            </a:endParaRPr>
          </a:p>
        </p:txBody>
      </p:sp>
      <p:sp>
        <p:nvSpPr>
          <p:cNvPr id="3" name="Date Placeholder 2">
            <a:extLst>
              <a:ext uri="{FF2B5EF4-FFF2-40B4-BE49-F238E27FC236}">
                <a16:creationId xmlns:a16="http://schemas.microsoft.com/office/drawing/2014/main" id="{41CEC723-8379-1300-68C4-2A3C09455B19}"/>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ABE1CAF1-EAE5-AF59-37C7-253476E9BC1C}"/>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F01B4609-708C-B653-7900-151B3C3322CB}"/>
              </a:ext>
            </a:extLst>
          </p:cNvPr>
          <p:cNvSpPr>
            <a:spLocks noGrp="1"/>
          </p:cNvSpPr>
          <p:nvPr>
            <p:ph type="title"/>
          </p:nvPr>
        </p:nvSpPr>
        <p:spPr/>
        <p:txBody>
          <a:bodyPr>
            <a:normAutofit fontScale="90000"/>
          </a:bodyPr>
          <a:lstStyle/>
          <a:p>
            <a:r>
              <a:rPr lang="en-IN" dirty="0"/>
              <a:t>Dijet Invariant Mass</a:t>
            </a:r>
          </a:p>
        </p:txBody>
      </p:sp>
      <p:pic>
        <p:nvPicPr>
          <p:cNvPr id="8" name="Picture 7">
            <a:extLst>
              <a:ext uri="{FF2B5EF4-FFF2-40B4-BE49-F238E27FC236}">
                <a16:creationId xmlns:a16="http://schemas.microsoft.com/office/drawing/2014/main" id="{89BB7C52-7064-95A4-10D2-395A72387B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73798" y="1133337"/>
            <a:ext cx="4410972" cy="4410972"/>
          </a:xfrm>
          <a:prstGeom prst="rect">
            <a:avLst/>
          </a:prstGeom>
        </p:spPr>
      </p:pic>
      <p:pic>
        <p:nvPicPr>
          <p:cNvPr id="10" name="Picture 9">
            <a:extLst>
              <a:ext uri="{FF2B5EF4-FFF2-40B4-BE49-F238E27FC236}">
                <a16:creationId xmlns:a16="http://schemas.microsoft.com/office/drawing/2014/main" id="{68184882-A2D1-379F-6E74-268870E481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2860" y="1086928"/>
            <a:ext cx="4503790" cy="4503790"/>
          </a:xfrm>
          <a:prstGeom prst="rect">
            <a:avLst/>
          </a:prstGeom>
        </p:spPr>
      </p:pic>
      <p:sp>
        <p:nvSpPr>
          <p:cNvPr id="6" name="TextBox 5">
            <a:extLst>
              <a:ext uri="{FF2B5EF4-FFF2-40B4-BE49-F238E27FC236}">
                <a16:creationId xmlns:a16="http://schemas.microsoft.com/office/drawing/2014/main" id="{1CB06739-386C-7EBC-39A6-FF1A42615CD6}"/>
              </a:ext>
            </a:extLst>
          </p:cNvPr>
          <p:cNvSpPr txBox="1"/>
          <p:nvPr/>
        </p:nvSpPr>
        <p:spPr>
          <a:xfrm>
            <a:off x="9251488" y="114660"/>
            <a:ext cx="2479684" cy="500492"/>
          </a:xfrm>
          <a:prstGeom prst="rect">
            <a:avLst/>
          </a:prstGeom>
        </p:spPr>
        <p:txBody>
          <a:bodyPr vert="horz" wrap="square" lIns="91440" tIns="45720" rIns="91440" bIns="45720" rtlCol="0" anchor="ctr">
            <a:noAutofit/>
          </a:bodyPr>
          <a:lstStyle/>
          <a:p>
            <a:pPr algn="ctr"/>
            <a:r>
              <a:rPr lang="en-IN" sz="1600" dirty="0"/>
              <a:t>1 Million events processed</a:t>
            </a:r>
          </a:p>
        </p:txBody>
      </p:sp>
      <p:sp>
        <p:nvSpPr>
          <p:cNvPr id="7" name="TextBox 6">
            <a:extLst>
              <a:ext uri="{FF2B5EF4-FFF2-40B4-BE49-F238E27FC236}">
                <a16:creationId xmlns:a16="http://schemas.microsoft.com/office/drawing/2014/main" id="{C80110B5-E57C-64FF-B555-FB7F99D0F731}"/>
              </a:ext>
            </a:extLst>
          </p:cNvPr>
          <p:cNvSpPr txBox="1"/>
          <p:nvPr/>
        </p:nvSpPr>
        <p:spPr>
          <a:xfrm>
            <a:off x="672860" y="5544308"/>
            <a:ext cx="4295954" cy="407917"/>
          </a:xfrm>
          <a:prstGeom prst="rect">
            <a:avLst/>
          </a:prstGeom>
        </p:spPr>
        <p:txBody>
          <a:bodyPr vert="horz" wrap="square" lIns="91440" tIns="45720" rIns="91440" bIns="45720" rtlCol="0" anchor="ctr">
            <a:noAutofit/>
          </a:bodyPr>
          <a:lstStyle/>
          <a:p>
            <a:pPr algn="ctr"/>
            <a:r>
              <a:rPr lang="en-IN" sz="2800" dirty="0"/>
              <a:t>Simulated Signal Sample</a:t>
            </a:r>
          </a:p>
        </p:txBody>
      </p:sp>
      <p:sp>
        <p:nvSpPr>
          <p:cNvPr id="9" name="TextBox 8">
            <a:extLst>
              <a:ext uri="{FF2B5EF4-FFF2-40B4-BE49-F238E27FC236}">
                <a16:creationId xmlns:a16="http://schemas.microsoft.com/office/drawing/2014/main" id="{BE9ACA3E-99B7-414B-77EC-E1934D4CE144}"/>
              </a:ext>
            </a:extLst>
          </p:cNvPr>
          <p:cNvSpPr txBox="1"/>
          <p:nvPr/>
        </p:nvSpPr>
        <p:spPr>
          <a:xfrm>
            <a:off x="6331307" y="5514841"/>
            <a:ext cx="4295954" cy="407917"/>
          </a:xfrm>
          <a:prstGeom prst="rect">
            <a:avLst/>
          </a:prstGeom>
        </p:spPr>
        <p:txBody>
          <a:bodyPr vert="horz" wrap="square" lIns="91440" tIns="45720" rIns="91440" bIns="45720" rtlCol="0" anchor="ctr">
            <a:noAutofit/>
          </a:bodyPr>
          <a:lstStyle/>
          <a:p>
            <a:pPr algn="ctr"/>
            <a:r>
              <a:rPr lang="en-IN" sz="2400" dirty="0"/>
              <a:t>2018 Data from CMS</a:t>
            </a:r>
          </a:p>
        </p:txBody>
      </p:sp>
      <p:sp>
        <p:nvSpPr>
          <p:cNvPr id="13" name="TextBox 12">
            <a:extLst>
              <a:ext uri="{FF2B5EF4-FFF2-40B4-BE49-F238E27FC236}">
                <a16:creationId xmlns:a16="http://schemas.microsoft.com/office/drawing/2014/main" id="{FB0FCC44-2C5F-F6F6-5954-CE2F9D3356F7}"/>
              </a:ext>
            </a:extLst>
          </p:cNvPr>
          <p:cNvSpPr txBox="1"/>
          <p:nvPr/>
        </p:nvSpPr>
        <p:spPr>
          <a:xfrm>
            <a:off x="4526035" y="51465"/>
            <a:ext cx="3495525" cy="500492"/>
          </a:xfrm>
          <a:prstGeom prst="rect">
            <a:avLst/>
          </a:prstGeom>
        </p:spPr>
        <p:txBody>
          <a:bodyPr vert="horz" wrap="square" lIns="91440" tIns="45720" rIns="91440" bIns="45720" rtlCol="0" anchor="ctr">
            <a:noAutofit/>
          </a:bodyPr>
          <a:lstStyle/>
          <a:p>
            <a:pPr algn="ctr"/>
            <a:r>
              <a:rPr lang="en-IN" sz="2000" dirty="0"/>
              <a:t>No selections applied</a:t>
            </a:r>
          </a:p>
        </p:txBody>
      </p:sp>
      <p:sp>
        <p:nvSpPr>
          <p:cNvPr id="14" name="TextBox 13">
            <a:extLst>
              <a:ext uri="{FF2B5EF4-FFF2-40B4-BE49-F238E27FC236}">
                <a16:creationId xmlns:a16="http://schemas.microsoft.com/office/drawing/2014/main" id="{62B7D913-B274-D348-5D43-BE50DE4BC9F0}"/>
              </a:ext>
            </a:extLst>
          </p:cNvPr>
          <p:cNvSpPr txBox="1"/>
          <p:nvPr/>
        </p:nvSpPr>
        <p:spPr>
          <a:xfrm>
            <a:off x="7148836" y="651902"/>
            <a:ext cx="2155536" cy="685428"/>
          </a:xfrm>
          <a:prstGeom prst="rect">
            <a:avLst/>
          </a:prstGeom>
        </p:spPr>
        <p:txBody>
          <a:bodyPr vert="horz" wrap="square" lIns="91440" tIns="45720" rIns="91440" bIns="45720" rtlCol="0" anchor="ctr">
            <a:noAutofit/>
          </a:bodyPr>
          <a:lstStyle/>
          <a:p>
            <a:pPr algn="ctr"/>
            <a:r>
              <a:rPr lang="en-IN" sz="2000" dirty="0"/>
              <a:t>Lot of noise in data as expected</a:t>
            </a:r>
          </a:p>
        </p:txBody>
      </p:sp>
      <p:cxnSp>
        <p:nvCxnSpPr>
          <p:cNvPr id="16" name="Straight Arrow Connector 15">
            <a:extLst>
              <a:ext uri="{FF2B5EF4-FFF2-40B4-BE49-F238E27FC236}">
                <a16:creationId xmlns:a16="http://schemas.microsoft.com/office/drawing/2014/main" id="{666F0913-06F6-BD2E-BB13-9AA9A0E64A60}"/>
              </a:ext>
            </a:extLst>
          </p:cNvPr>
          <p:cNvCxnSpPr/>
          <p:nvPr/>
        </p:nvCxnSpPr>
        <p:spPr>
          <a:xfrm>
            <a:off x="7399266" y="395333"/>
            <a:ext cx="373825" cy="313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7CBD2BF0-CF9B-8E9B-0F06-979ED58EB15A}"/>
              </a:ext>
            </a:extLst>
          </p:cNvPr>
          <p:cNvSpPr txBox="1"/>
          <p:nvPr/>
        </p:nvSpPr>
        <p:spPr>
          <a:xfrm>
            <a:off x="2305349" y="2741272"/>
            <a:ext cx="1765908" cy="687727"/>
          </a:xfrm>
          <a:prstGeom prst="rect">
            <a:avLst/>
          </a:prstGeom>
        </p:spPr>
        <p:txBody>
          <a:bodyPr vert="horz" wrap="square" lIns="91440" tIns="45720" rIns="91440" bIns="45720" rtlCol="0" anchor="ctr">
            <a:noAutofit/>
          </a:bodyPr>
          <a:lstStyle/>
          <a:p>
            <a:pPr algn="ctr"/>
            <a:r>
              <a:rPr lang="en-IN" dirty="0"/>
              <a:t>Peaks at SM Higgs ~ 125 GeV</a:t>
            </a:r>
          </a:p>
        </p:txBody>
      </p:sp>
    </p:spTree>
    <p:extLst>
      <p:ext uri="{BB962C8B-B14F-4D97-AF65-F5344CB8AC3E}">
        <p14:creationId xmlns:p14="http://schemas.microsoft.com/office/powerpoint/2010/main" val="1287398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869C2-0DDC-ED73-3638-B9B700BEF902}"/>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15</a:t>
            </a:fld>
            <a:endParaRPr lang="en-IN" dirty="0">
              <a:solidFill>
                <a:srgbClr val="1656A1"/>
              </a:solidFill>
            </a:endParaRPr>
          </a:p>
        </p:txBody>
      </p:sp>
      <p:sp>
        <p:nvSpPr>
          <p:cNvPr id="3" name="Date Placeholder 2">
            <a:extLst>
              <a:ext uri="{FF2B5EF4-FFF2-40B4-BE49-F238E27FC236}">
                <a16:creationId xmlns:a16="http://schemas.microsoft.com/office/drawing/2014/main" id="{41CEC723-8379-1300-68C4-2A3C09455B19}"/>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ABE1CAF1-EAE5-AF59-37C7-253476E9BC1C}"/>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F01B4609-708C-B653-7900-151B3C3322CB}"/>
              </a:ext>
            </a:extLst>
          </p:cNvPr>
          <p:cNvSpPr>
            <a:spLocks noGrp="1"/>
          </p:cNvSpPr>
          <p:nvPr>
            <p:ph type="title"/>
          </p:nvPr>
        </p:nvSpPr>
        <p:spPr/>
        <p:txBody>
          <a:bodyPr>
            <a:normAutofit fontScale="90000"/>
          </a:bodyPr>
          <a:lstStyle/>
          <a:p>
            <a:r>
              <a:rPr lang="en-IN" dirty="0"/>
              <a:t>Current Status</a:t>
            </a:r>
          </a:p>
        </p:txBody>
      </p:sp>
      <p:sp>
        <p:nvSpPr>
          <p:cNvPr id="6" name="Text Placeholder 5">
            <a:extLst>
              <a:ext uri="{FF2B5EF4-FFF2-40B4-BE49-F238E27FC236}">
                <a16:creationId xmlns:a16="http://schemas.microsoft.com/office/drawing/2014/main" id="{599223B3-6465-0115-568D-C69E6A228640}"/>
              </a:ext>
            </a:extLst>
          </p:cNvPr>
          <p:cNvSpPr>
            <a:spLocks noGrp="1"/>
          </p:cNvSpPr>
          <p:nvPr>
            <p:ph type="body" sz="quarter" idx="13"/>
          </p:nvPr>
        </p:nvSpPr>
        <p:spPr/>
        <p:txBody>
          <a:bodyPr/>
          <a:lstStyle/>
          <a:p>
            <a:r>
              <a:rPr lang="en-IN" dirty="0"/>
              <a:t>Apply selection criteria to remove </a:t>
            </a:r>
            <a:r>
              <a:rPr lang="en-IN"/>
              <a:t>backgrounds from data. </a:t>
            </a:r>
          </a:p>
          <a:p>
            <a:r>
              <a:rPr lang="en-IN" dirty="0"/>
              <a:t>Employing the event selections and object selections for signal region on data and monte-</a:t>
            </a:r>
            <a:r>
              <a:rPr lang="en-IN" dirty="0" err="1"/>
              <a:t>carlo</a:t>
            </a:r>
            <a:r>
              <a:rPr lang="en-IN" dirty="0"/>
              <a:t> samples.</a:t>
            </a:r>
          </a:p>
          <a:p>
            <a:r>
              <a:rPr lang="en-IN" dirty="0"/>
              <a:t>Estimating the various backgrounds by scaling each of them with their own cross section data, so that I can compare them.</a:t>
            </a:r>
          </a:p>
          <a:p>
            <a:r>
              <a:rPr lang="en-IN" dirty="0"/>
              <a:t>Performing control region studies(getting a hang of it)</a:t>
            </a:r>
          </a:p>
          <a:p>
            <a:endParaRPr lang="en-IN" dirty="0"/>
          </a:p>
        </p:txBody>
      </p:sp>
    </p:spTree>
    <p:extLst>
      <p:ext uri="{BB962C8B-B14F-4D97-AF65-F5344CB8AC3E}">
        <p14:creationId xmlns:p14="http://schemas.microsoft.com/office/powerpoint/2010/main" val="261588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869C2-0DDC-ED73-3638-B9B700BEF902}"/>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16</a:t>
            </a:fld>
            <a:endParaRPr lang="en-IN" dirty="0">
              <a:solidFill>
                <a:srgbClr val="1656A1"/>
              </a:solidFill>
            </a:endParaRPr>
          </a:p>
        </p:txBody>
      </p:sp>
      <p:sp>
        <p:nvSpPr>
          <p:cNvPr id="3" name="Date Placeholder 2">
            <a:extLst>
              <a:ext uri="{FF2B5EF4-FFF2-40B4-BE49-F238E27FC236}">
                <a16:creationId xmlns:a16="http://schemas.microsoft.com/office/drawing/2014/main" id="{41CEC723-8379-1300-68C4-2A3C09455B19}"/>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ABE1CAF1-EAE5-AF59-37C7-253476E9BC1C}"/>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F01B4609-708C-B653-7900-151B3C3322CB}"/>
              </a:ext>
            </a:extLst>
          </p:cNvPr>
          <p:cNvSpPr>
            <a:spLocks noGrp="1"/>
          </p:cNvSpPr>
          <p:nvPr>
            <p:ph type="title"/>
          </p:nvPr>
        </p:nvSpPr>
        <p:spPr/>
        <p:txBody>
          <a:bodyPr>
            <a:normAutofit fontScale="90000"/>
          </a:bodyPr>
          <a:lstStyle/>
          <a:p>
            <a:r>
              <a:rPr lang="en-IN" dirty="0"/>
              <a:t>Future Aspects</a:t>
            </a:r>
          </a:p>
        </p:txBody>
      </p:sp>
      <p:sp>
        <p:nvSpPr>
          <p:cNvPr id="6" name="Text Placeholder 5">
            <a:extLst>
              <a:ext uri="{FF2B5EF4-FFF2-40B4-BE49-F238E27FC236}">
                <a16:creationId xmlns:a16="http://schemas.microsoft.com/office/drawing/2014/main" id="{599223B3-6465-0115-568D-C69E6A228640}"/>
              </a:ext>
            </a:extLst>
          </p:cNvPr>
          <p:cNvSpPr>
            <a:spLocks noGrp="1"/>
          </p:cNvSpPr>
          <p:nvPr>
            <p:ph type="body" sz="quarter" idx="13"/>
          </p:nvPr>
        </p:nvSpPr>
        <p:spPr/>
        <p:txBody>
          <a:bodyPr/>
          <a:lstStyle/>
          <a:p>
            <a:r>
              <a:rPr lang="en-IN" dirty="0"/>
              <a:t>Perform all or some part of control region studies with all the corrections, scaling, refactoring etc.</a:t>
            </a:r>
          </a:p>
          <a:p>
            <a:r>
              <a:rPr lang="en-IN" dirty="0"/>
              <a:t>Perform signal region studies if time permits.</a:t>
            </a:r>
          </a:p>
          <a:p>
            <a:endParaRPr lang="en-IN" dirty="0"/>
          </a:p>
        </p:txBody>
      </p:sp>
    </p:spTree>
    <p:extLst>
      <p:ext uri="{BB962C8B-B14F-4D97-AF65-F5344CB8AC3E}">
        <p14:creationId xmlns:p14="http://schemas.microsoft.com/office/powerpoint/2010/main" val="2727233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12F4FF-3EF1-119E-A8D4-7F36A055A08E}"/>
              </a:ext>
            </a:extLst>
          </p:cNvPr>
          <p:cNvSpPr>
            <a:spLocks noGrp="1"/>
          </p:cNvSpPr>
          <p:nvPr>
            <p:ph type="sldNum" sz="quarter" idx="12"/>
          </p:nvPr>
        </p:nvSpPr>
        <p:spPr/>
        <p:txBody>
          <a:bodyPr/>
          <a:lstStyle/>
          <a:p>
            <a:pPr algn="l"/>
            <a:fld id="{70DAB970-4866-4E2C-8628-2A72CE00425E}" type="slidenum">
              <a:rPr lang="en-IN" smtClean="0"/>
              <a:pPr algn="l"/>
              <a:t>17</a:t>
            </a:fld>
            <a:endParaRPr lang="en-IN" dirty="0"/>
          </a:p>
        </p:txBody>
      </p:sp>
      <p:sp>
        <p:nvSpPr>
          <p:cNvPr id="3" name="Date Placeholder 2">
            <a:extLst>
              <a:ext uri="{FF2B5EF4-FFF2-40B4-BE49-F238E27FC236}">
                <a16:creationId xmlns:a16="http://schemas.microsoft.com/office/drawing/2014/main" id="{78322684-553B-157E-40C0-6D73773B7D64}"/>
              </a:ext>
            </a:extLst>
          </p:cNvPr>
          <p:cNvSpPr>
            <a:spLocks noGrp="1"/>
          </p:cNvSpPr>
          <p:nvPr>
            <p:ph type="dt" sz="half" idx="10"/>
          </p:nvPr>
        </p:nvSpPr>
        <p:spPr/>
        <p:txBody>
          <a:bodyPr/>
          <a:lstStyle/>
          <a:p>
            <a:fld id="{ACE1510A-9FBA-434A-9DD7-ABB307BF142F}" type="datetime3">
              <a:rPr lang="en-IN" sz="1300" smtClean="0"/>
              <a:pPr/>
              <a:t>22 January 2024</a:t>
            </a:fld>
            <a:endParaRPr lang="en-IN" sz="1300" dirty="0"/>
          </a:p>
        </p:txBody>
      </p:sp>
      <p:sp>
        <p:nvSpPr>
          <p:cNvPr id="4" name="Footer Placeholder 3">
            <a:extLst>
              <a:ext uri="{FF2B5EF4-FFF2-40B4-BE49-F238E27FC236}">
                <a16:creationId xmlns:a16="http://schemas.microsoft.com/office/drawing/2014/main" id="{80B720EF-599B-AC97-3E6F-590CA24B0982}"/>
              </a:ext>
            </a:extLst>
          </p:cNvPr>
          <p:cNvSpPr>
            <a:spLocks noGrp="1"/>
          </p:cNvSpPr>
          <p:nvPr>
            <p:ph type="ftr" sz="quarter" idx="11"/>
          </p:nvPr>
        </p:nvSpPr>
        <p:spPr/>
        <p:txBody>
          <a:bodyPr/>
          <a:lstStyle/>
          <a:p>
            <a:pPr algn="l"/>
            <a:r>
              <a:rPr lang="en-IN" sz="1300"/>
              <a:t>Prayag Yadav | School of Physics</a:t>
            </a:r>
            <a:endParaRPr lang="en-IN" sz="1300" dirty="0"/>
          </a:p>
        </p:txBody>
      </p:sp>
      <p:sp>
        <p:nvSpPr>
          <p:cNvPr id="5" name="Title 4">
            <a:extLst>
              <a:ext uri="{FF2B5EF4-FFF2-40B4-BE49-F238E27FC236}">
                <a16:creationId xmlns:a16="http://schemas.microsoft.com/office/drawing/2014/main" id="{4C859FA3-BED9-089B-AA4C-1BAA1FC90F32}"/>
              </a:ext>
            </a:extLst>
          </p:cNvPr>
          <p:cNvSpPr>
            <a:spLocks noGrp="1"/>
          </p:cNvSpPr>
          <p:nvPr>
            <p:ph type="title"/>
          </p:nvPr>
        </p:nvSpPr>
        <p:spPr>
          <a:xfrm>
            <a:off x="270932" y="245114"/>
            <a:ext cx="4397829" cy="685429"/>
          </a:xfrm>
        </p:spPr>
        <p:txBody>
          <a:bodyPr>
            <a:normAutofit fontScale="90000"/>
          </a:bodyPr>
          <a:lstStyle/>
          <a:p>
            <a:pPr algn="l"/>
            <a:r>
              <a:rPr lang="en-IN" dirty="0">
                <a:solidFill>
                  <a:schemeClr val="bg1"/>
                </a:solidFill>
              </a:rPr>
              <a:t>References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5C3503-5859-5A83-CB81-7C28050FA150}"/>
                  </a:ext>
                </a:extLst>
              </p:cNvPr>
              <p:cNvSpPr txBox="1"/>
              <p:nvPr/>
            </p:nvSpPr>
            <p:spPr>
              <a:xfrm>
                <a:off x="270932" y="1415142"/>
                <a:ext cx="11382647" cy="4321629"/>
              </a:xfrm>
              <a:prstGeom prst="rect">
                <a:avLst/>
              </a:prstGeom>
            </p:spPr>
            <p:txBody>
              <a:bodyPr vert="horz" wrap="square" lIns="91440" tIns="45720" rIns="91440" bIns="45720" rtlCol="0" anchor="ctr">
                <a:noAutofit/>
              </a:bodyPr>
              <a:lstStyle/>
              <a:p>
                <a:pPr marL="285750" indent="-285750">
                  <a:lnSpc>
                    <a:spcPct val="150000"/>
                  </a:lnSpc>
                  <a:buFont typeface="Arial" panose="020B0604020202020204" pitchFamily="34" charset="0"/>
                  <a:buChar char="•"/>
                </a:pPr>
                <a:r>
                  <a:rPr lang="en-US" sz="1200" i="1" dirty="0"/>
                  <a:t>DARK MATTER SEARCH ON THE MONOHIGGS (</a:t>
                </a:r>
                <a:r>
                  <a:rPr lang="en-US" sz="1200" i="1" dirty="0" err="1"/>
                  <a:t>H→bb</a:t>
                </a:r>
                <a:r>
                  <a:rPr lang="en-US" sz="1200" i="1" dirty="0"/>
                  <a:t>) IN ATLAS EXPERIMENT - </a:t>
                </a:r>
                <a:r>
                  <a:rPr lang="en-IN" sz="1200" i="1" dirty="0"/>
                  <a:t>Dalia Maria Portillo on behalf of ATLAS</a:t>
                </a:r>
              </a:p>
              <a:p>
                <a:pPr marL="285750" indent="-285750">
                  <a:lnSpc>
                    <a:spcPct val="150000"/>
                  </a:lnSpc>
                  <a:buFont typeface="Arial" panose="020B0604020202020204" pitchFamily="34" charset="0"/>
                  <a:buChar char="•"/>
                </a:pPr>
                <a:endParaRPr lang="en-IN" sz="1200" i="1" dirty="0"/>
              </a:p>
              <a:p>
                <a:pPr marL="285750" indent="-285750">
                  <a:lnSpc>
                    <a:spcPct val="150000"/>
                  </a:lnSpc>
                  <a:buFont typeface="Arial" panose="020B0604020202020204" pitchFamily="34" charset="0"/>
                  <a:buChar char="•"/>
                </a:pPr>
                <a:r>
                  <a:rPr lang="en-US" sz="1200" i="1" dirty="0">
                    <a:hlinkClick r:id="rId2"/>
                  </a:rPr>
                  <a:t>Indirect detection of Dark Matter candidates in gamma-rays by </a:t>
                </a:r>
                <a:r>
                  <a:rPr lang="en-IN" sz="1200" i="1" dirty="0">
                    <a:hlinkClick r:id="rId2"/>
                  </a:rPr>
                  <a:t>Lars </a:t>
                </a:r>
                <a:r>
                  <a:rPr lang="en-IN" sz="1200" i="1" dirty="0" err="1">
                    <a:hlinkClick r:id="rId2"/>
                  </a:rPr>
                  <a:t>Bergström</a:t>
                </a:r>
                <a:r>
                  <a:rPr lang="en-IN" sz="1200" i="1" dirty="0">
                    <a:hlinkClick r:id="rId2"/>
                  </a:rPr>
                  <a:t> in 2007</a:t>
                </a:r>
                <a:endParaRPr lang="en-IN" sz="1200" i="1" dirty="0"/>
              </a:p>
              <a:p>
                <a:pPr marL="285750" indent="-285750">
                  <a:lnSpc>
                    <a:spcPct val="150000"/>
                  </a:lnSpc>
                  <a:buFont typeface="Arial" panose="020B0604020202020204" pitchFamily="34" charset="0"/>
                  <a:buChar char="•"/>
                </a:pPr>
                <a:endParaRPr lang="en-IN" sz="1200" i="1" dirty="0"/>
              </a:p>
              <a:p>
                <a:pPr marL="285750" indent="-285750">
                  <a:lnSpc>
                    <a:spcPct val="150000"/>
                  </a:lnSpc>
                  <a:buFont typeface="Arial" panose="020B0604020202020204" pitchFamily="34" charset="0"/>
                  <a:buChar char="•"/>
                </a:pPr>
                <a:r>
                  <a:rPr lang="en-IN" sz="1200" i="1" dirty="0">
                    <a:hlinkClick r:id="rId3"/>
                  </a:rPr>
                  <a:t>Teresa </a:t>
                </a:r>
                <a:r>
                  <a:rPr lang="en-IN" sz="1200" i="1" dirty="0" err="1">
                    <a:hlinkClick r:id="rId3"/>
                  </a:rPr>
                  <a:t>Marrodán</a:t>
                </a:r>
                <a:r>
                  <a:rPr lang="en-IN" sz="1200" i="1" dirty="0">
                    <a:hlinkClick r:id="rId3"/>
                  </a:rPr>
                  <a:t> </a:t>
                </a:r>
                <a:r>
                  <a:rPr lang="en-IN" sz="1200" i="1" dirty="0" err="1">
                    <a:hlinkClick r:id="rId3"/>
                  </a:rPr>
                  <a:t>Undagoitia</a:t>
                </a:r>
                <a:r>
                  <a:rPr lang="en-IN" sz="1200" i="1" dirty="0">
                    <a:hlinkClick r:id="rId3"/>
                  </a:rPr>
                  <a:t>, &amp; Ludwig Rauch (2015). Dark matter direct-detection experiments. Journal of Physics G: Nuclear and Particle Physics, 43(1), 013001. </a:t>
                </a:r>
                <a:endParaRPr lang="en-IN" sz="1200" i="1" dirty="0"/>
              </a:p>
              <a:p>
                <a:pPr marL="285750" indent="-285750">
                  <a:lnSpc>
                    <a:spcPct val="150000"/>
                  </a:lnSpc>
                  <a:buFont typeface="Arial" panose="020B0604020202020204" pitchFamily="34" charset="0"/>
                  <a:buChar char="•"/>
                </a:pPr>
                <a:endParaRPr lang="en-IN" sz="1200" i="1" dirty="0"/>
              </a:p>
              <a:p>
                <a:pPr marL="285750" indent="-285750">
                  <a:lnSpc>
                    <a:spcPct val="150000"/>
                  </a:lnSpc>
                  <a:buFont typeface="Arial" panose="020B0604020202020204" pitchFamily="34" charset="0"/>
                  <a:buChar char="•"/>
                </a:pPr>
                <a:r>
                  <a:rPr lang="en-IN" sz="1200" b="0" i="0" dirty="0">
                    <a:solidFill>
                      <a:srgbClr val="333333"/>
                    </a:solidFill>
                    <a:effectLst/>
                    <a:latin typeface="-apple-system"/>
                    <a:hlinkClick r:id="rId4"/>
                  </a:rPr>
                  <a:t>LHC Higgs Cross Section Working Group., </a:t>
                </a:r>
                <a:r>
                  <a:rPr lang="en-IN" sz="1200" b="0" i="0" dirty="0" err="1">
                    <a:solidFill>
                      <a:srgbClr val="333333"/>
                    </a:solidFill>
                    <a:effectLst/>
                    <a:latin typeface="-apple-system"/>
                    <a:hlinkClick r:id="rId4"/>
                  </a:rPr>
                  <a:t>Denner</a:t>
                </a:r>
                <a:r>
                  <a:rPr lang="en-IN" sz="1200" b="0" i="0" dirty="0">
                    <a:solidFill>
                      <a:srgbClr val="333333"/>
                    </a:solidFill>
                    <a:effectLst/>
                    <a:latin typeface="-apple-system"/>
                    <a:hlinkClick r:id="rId4"/>
                  </a:rPr>
                  <a:t>, A., </a:t>
                </a:r>
                <a:r>
                  <a:rPr lang="en-IN" sz="1200" b="0" i="0" dirty="0" err="1">
                    <a:solidFill>
                      <a:srgbClr val="333333"/>
                    </a:solidFill>
                    <a:effectLst/>
                    <a:latin typeface="-apple-system"/>
                    <a:hlinkClick r:id="rId4"/>
                  </a:rPr>
                  <a:t>Heinemeyer</a:t>
                </a:r>
                <a:r>
                  <a:rPr lang="en-IN" sz="1200" b="0" i="0" dirty="0">
                    <a:solidFill>
                      <a:srgbClr val="333333"/>
                    </a:solidFill>
                    <a:effectLst/>
                    <a:latin typeface="-apple-system"/>
                    <a:hlinkClick r:id="rId4"/>
                  </a:rPr>
                  <a:t>, S. </a:t>
                </a:r>
                <a:r>
                  <a:rPr lang="en-IN" sz="1200" b="0" i="1" dirty="0">
                    <a:solidFill>
                      <a:srgbClr val="333333"/>
                    </a:solidFill>
                    <a:effectLst/>
                    <a:latin typeface="-apple-system"/>
                    <a:hlinkClick r:id="rId4"/>
                  </a:rPr>
                  <a:t>et al.</a:t>
                </a:r>
                <a:r>
                  <a:rPr lang="en-IN" sz="1200" b="0" i="0" dirty="0">
                    <a:solidFill>
                      <a:srgbClr val="333333"/>
                    </a:solidFill>
                    <a:effectLst/>
                    <a:latin typeface="-apple-system"/>
                    <a:hlinkClick r:id="rId4"/>
                  </a:rPr>
                  <a:t> Standard model Higgs-boson branching ratios with uncertainties. </a:t>
                </a:r>
                <a:r>
                  <a:rPr lang="en-IN" sz="1200" b="0" i="1" dirty="0">
                    <a:solidFill>
                      <a:srgbClr val="333333"/>
                    </a:solidFill>
                    <a:effectLst/>
                    <a:latin typeface="-apple-system"/>
                    <a:hlinkClick r:id="rId4"/>
                  </a:rPr>
                  <a:t>Eur. Phys. J. C</a:t>
                </a:r>
                <a:r>
                  <a:rPr lang="en-IN" sz="1200" b="0" i="0" dirty="0">
                    <a:solidFill>
                      <a:srgbClr val="333333"/>
                    </a:solidFill>
                    <a:effectLst/>
                    <a:latin typeface="-apple-system"/>
                    <a:hlinkClick r:id="rId4"/>
                  </a:rPr>
                  <a:t> </a:t>
                </a:r>
                <a:r>
                  <a:rPr lang="en-IN" sz="1200" b="1" i="0" dirty="0">
                    <a:solidFill>
                      <a:srgbClr val="333333"/>
                    </a:solidFill>
                    <a:effectLst/>
                    <a:latin typeface="-apple-system"/>
                    <a:hlinkClick r:id="rId4"/>
                  </a:rPr>
                  <a:t>71</a:t>
                </a:r>
                <a:r>
                  <a:rPr lang="en-IN" sz="1200" b="0" i="0" dirty="0">
                    <a:solidFill>
                      <a:srgbClr val="333333"/>
                    </a:solidFill>
                    <a:effectLst/>
                    <a:latin typeface="-apple-system"/>
                    <a:hlinkClick r:id="rId4"/>
                  </a:rPr>
                  <a:t>, 1753 (2011). </a:t>
                </a:r>
                <a:r>
                  <a:rPr lang="en-IN" sz="1200" b="0" i="0" dirty="0">
                    <a:solidFill>
                      <a:srgbClr val="333333"/>
                    </a:solidFill>
                    <a:effectLst/>
                    <a:latin typeface="-apple-system"/>
                    <a:hlinkClick r:id="rId5"/>
                  </a:rPr>
                  <a:t>https://doi.org/10.1140/epjc/s10052-011-1753-8</a:t>
                </a:r>
                <a:endParaRPr lang="en-IN" sz="1200" b="0" i="0" dirty="0">
                  <a:solidFill>
                    <a:srgbClr val="333333"/>
                  </a:solidFill>
                  <a:effectLst/>
                  <a:latin typeface="-apple-system"/>
                </a:endParaRPr>
              </a:p>
              <a:p>
                <a:pPr marL="285750" indent="-285750">
                  <a:lnSpc>
                    <a:spcPct val="150000"/>
                  </a:lnSpc>
                  <a:buFont typeface="Arial" panose="020B0604020202020204" pitchFamily="34" charset="0"/>
                  <a:buChar char="•"/>
                </a:pPr>
                <a:endParaRPr lang="en-IN" sz="1200" b="0" i="0" dirty="0">
                  <a:solidFill>
                    <a:srgbClr val="333333"/>
                  </a:solidFill>
                  <a:effectLst/>
                  <a:latin typeface="-apple-system"/>
                </a:endParaRPr>
              </a:p>
              <a:p>
                <a:pPr marL="285750" indent="-285750">
                  <a:lnSpc>
                    <a:spcPct val="150000"/>
                  </a:lnSpc>
                  <a:buFont typeface="Arial" panose="020B0604020202020204" pitchFamily="34" charset="0"/>
                  <a:buChar char="•"/>
                </a:pPr>
                <a:r>
                  <a:rPr lang="en-US" sz="1200" dirty="0">
                    <a:hlinkClick r:id="rId6"/>
                  </a:rPr>
                  <a:t>The CMS collaboration., </a:t>
                </a:r>
                <a:r>
                  <a:rPr lang="en-US" sz="1200" dirty="0" err="1">
                    <a:hlinkClick r:id="rId6"/>
                  </a:rPr>
                  <a:t>Sirunyan</a:t>
                </a:r>
                <a:r>
                  <a:rPr lang="en-US" sz="1200" dirty="0">
                    <a:hlinkClick r:id="rId6"/>
                  </a:rPr>
                  <a:t>, A.M., </a:t>
                </a:r>
                <a:r>
                  <a:rPr lang="en-US" sz="1200" dirty="0" err="1">
                    <a:hlinkClick r:id="rId6"/>
                  </a:rPr>
                  <a:t>Tumasyan</a:t>
                </a:r>
                <a:r>
                  <a:rPr lang="en-US" sz="1200" dirty="0">
                    <a:hlinkClick r:id="rId6"/>
                  </a:rPr>
                  <a:t>, A. et al. Search for associated production of dark matter with a Higgs boson decaying to </a:t>
                </a:r>
                <a14:m>
                  <m:oMath xmlns:m="http://schemas.openxmlformats.org/officeDocument/2006/math">
                    <m:acc>
                      <m:accPr>
                        <m:chr m:val="̅"/>
                        <m:ctrlPr>
                          <a:rPr lang="en-IN" sz="1200" i="1">
                            <a:latin typeface="Cambria Math" panose="02040503050406030204" pitchFamily="18" charset="0"/>
                            <a:hlinkClick r:id="rId6"/>
                          </a:rPr>
                        </m:ctrlPr>
                      </m:accPr>
                      <m:e>
                        <m:r>
                          <a:rPr lang="en-IN" sz="1200" i="1">
                            <a:latin typeface="Cambria Math" panose="02040503050406030204" pitchFamily="18" charset="0"/>
                            <a:hlinkClick r:id="rId6"/>
                          </a:rPr>
                          <m:t>𝑏</m:t>
                        </m:r>
                      </m:e>
                    </m:acc>
                    <m:r>
                      <a:rPr lang="en-IN" sz="1200" i="1">
                        <a:latin typeface="Cambria Math" panose="02040503050406030204" pitchFamily="18" charset="0"/>
                        <a:hlinkClick r:id="rId6"/>
                      </a:rPr>
                      <m:t>𝑏</m:t>
                    </m:r>
                  </m:oMath>
                </a14:m>
                <a:r>
                  <a:rPr lang="en-US" sz="1200" dirty="0">
                    <a:hlinkClick r:id="rId6"/>
                  </a:rPr>
                  <a:t> or </a:t>
                </a:r>
                <a:r>
                  <a:rPr lang="en-US" sz="1200" dirty="0" err="1">
                    <a:hlinkClick r:id="rId6"/>
                  </a:rPr>
                  <a:t>γγ</a:t>
                </a:r>
                <a:r>
                  <a:rPr lang="en-US" sz="1200" dirty="0">
                    <a:hlinkClick r:id="rId6"/>
                  </a:rPr>
                  <a:t> at </a:t>
                </a:r>
                <a14:m>
                  <m:oMath xmlns:m="http://schemas.openxmlformats.org/officeDocument/2006/math">
                    <m:rad>
                      <m:radPr>
                        <m:degHide m:val="on"/>
                        <m:ctrlPr>
                          <a:rPr lang="en-IN" sz="1200" i="1">
                            <a:latin typeface="Cambria Math" panose="02040503050406030204" pitchFamily="18" charset="0"/>
                            <a:hlinkClick r:id="rId6"/>
                          </a:rPr>
                        </m:ctrlPr>
                      </m:radPr>
                      <m:deg/>
                      <m:e>
                        <m:r>
                          <a:rPr lang="en-IN" sz="1200" i="1">
                            <a:latin typeface="Cambria Math" panose="02040503050406030204" pitchFamily="18" charset="0"/>
                            <a:hlinkClick r:id="rId6"/>
                          </a:rPr>
                          <m:t>𝑠</m:t>
                        </m:r>
                      </m:e>
                    </m:rad>
                  </m:oMath>
                </a14:m>
                <a:r>
                  <a:rPr lang="en-US" sz="1200" dirty="0">
                    <a:hlinkClick r:id="rId6"/>
                  </a:rPr>
                  <a:t> = 13 </a:t>
                </a:r>
                <a:r>
                  <a:rPr lang="en-US" sz="1200" dirty="0" err="1">
                    <a:hlinkClick r:id="rId6"/>
                  </a:rPr>
                  <a:t>TeV</a:t>
                </a:r>
                <a:r>
                  <a:rPr lang="en-US" sz="1200" dirty="0">
                    <a:hlinkClick r:id="rId6"/>
                  </a:rPr>
                  <a:t>. J. High </a:t>
                </a:r>
                <a:r>
                  <a:rPr lang="en-US" sz="1200" dirty="0" err="1">
                    <a:hlinkClick r:id="rId6"/>
                  </a:rPr>
                  <a:t>Energ</a:t>
                </a:r>
                <a:r>
                  <a:rPr lang="en-US" sz="1200" dirty="0">
                    <a:hlinkClick r:id="rId6"/>
                  </a:rPr>
                  <a:t>. Phys. 2017, 180 (2017). https://doi.org/10.1007/JHEP10(2017)180</a:t>
                </a:r>
                <a:endParaRPr lang="en-IN" sz="1200" i="1" dirty="0"/>
              </a:p>
              <a:p>
                <a:pPr marL="285750" indent="-285750">
                  <a:lnSpc>
                    <a:spcPct val="200000"/>
                  </a:lnSpc>
                  <a:buFont typeface="Arial" panose="020B0604020202020204" pitchFamily="34" charset="0"/>
                  <a:buChar char="•"/>
                </a:pPr>
                <a:endParaRPr lang="en-IN" sz="1200" i="1" dirty="0"/>
              </a:p>
            </p:txBody>
          </p:sp>
        </mc:Choice>
        <mc:Fallback xmlns="">
          <p:sp>
            <p:nvSpPr>
              <p:cNvPr id="6" name="TextBox 5">
                <a:extLst>
                  <a:ext uri="{FF2B5EF4-FFF2-40B4-BE49-F238E27FC236}">
                    <a16:creationId xmlns:a16="http://schemas.microsoft.com/office/drawing/2014/main" id="{F35C3503-5859-5A83-CB81-7C28050FA150}"/>
                  </a:ext>
                </a:extLst>
              </p:cNvPr>
              <p:cNvSpPr txBox="1">
                <a:spLocks noRot="1" noChangeAspect="1" noMove="1" noResize="1" noEditPoints="1" noAdjustHandles="1" noChangeArrowheads="1" noChangeShapeType="1" noTextEdit="1"/>
              </p:cNvSpPr>
              <p:nvPr/>
            </p:nvSpPr>
            <p:spPr>
              <a:xfrm>
                <a:off x="270932" y="1415142"/>
                <a:ext cx="11382647" cy="4321629"/>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530274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B357C1-FA32-2063-5489-302CD53B9536}"/>
              </a:ext>
            </a:extLst>
          </p:cNvPr>
          <p:cNvSpPr>
            <a:spLocks noGrp="1"/>
          </p:cNvSpPr>
          <p:nvPr>
            <p:ph type="sldNum" sz="quarter" idx="12"/>
          </p:nvPr>
        </p:nvSpPr>
        <p:spPr/>
        <p:txBody>
          <a:bodyPr/>
          <a:lstStyle/>
          <a:p>
            <a:pPr algn="l"/>
            <a:fld id="{70DAB970-4866-4E2C-8628-2A72CE00425E}" type="slidenum">
              <a:rPr lang="en-IN" smtClean="0"/>
              <a:pPr algn="l"/>
              <a:t>18</a:t>
            </a:fld>
            <a:endParaRPr lang="en-IN" dirty="0"/>
          </a:p>
        </p:txBody>
      </p:sp>
      <p:sp>
        <p:nvSpPr>
          <p:cNvPr id="3" name="Date Placeholder 2">
            <a:extLst>
              <a:ext uri="{FF2B5EF4-FFF2-40B4-BE49-F238E27FC236}">
                <a16:creationId xmlns:a16="http://schemas.microsoft.com/office/drawing/2014/main" id="{F5E85EC5-DEE3-C82C-A019-70B4F945554D}"/>
              </a:ext>
            </a:extLst>
          </p:cNvPr>
          <p:cNvSpPr>
            <a:spLocks noGrp="1"/>
          </p:cNvSpPr>
          <p:nvPr>
            <p:ph type="dt" sz="half" idx="10"/>
          </p:nvPr>
        </p:nvSpPr>
        <p:spPr/>
        <p:txBody>
          <a:bodyPr/>
          <a:lstStyle/>
          <a:p>
            <a:fld id="{ACE1510A-9FBA-434A-9DD7-ABB307BF142F}" type="datetime3">
              <a:rPr lang="en-IN" sz="1300" smtClean="0"/>
              <a:pPr/>
              <a:t>22 January 2024</a:t>
            </a:fld>
            <a:endParaRPr lang="en-IN" sz="1300" dirty="0"/>
          </a:p>
        </p:txBody>
      </p:sp>
      <p:sp>
        <p:nvSpPr>
          <p:cNvPr id="4" name="Footer Placeholder 3">
            <a:extLst>
              <a:ext uri="{FF2B5EF4-FFF2-40B4-BE49-F238E27FC236}">
                <a16:creationId xmlns:a16="http://schemas.microsoft.com/office/drawing/2014/main" id="{A77865E3-EFB4-064E-013D-90E1D848990F}"/>
              </a:ext>
            </a:extLst>
          </p:cNvPr>
          <p:cNvSpPr>
            <a:spLocks noGrp="1"/>
          </p:cNvSpPr>
          <p:nvPr>
            <p:ph type="ftr" sz="quarter" idx="11"/>
          </p:nvPr>
        </p:nvSpPr>
        <p:spPr/>
        <p:txBody>
          <a:bodyPr/>
          <a:lstStyle/>
          <a:p>
            <a:pPr algn="l"/>
            <a:r>
              <a:rPr lang="en-IN" sz="1300"/>
              <a:t>Prayag Yadav | School of Physics</a:t>
            </a:r>
            <a:endParaRPr lang="en-IN" sz="1300" dirty="0"/>
          </a:p>
        </p:txBody>
      </p:sp>
      <p:sp>
        <p:nvSpPr>
          <p:cNvPr id="5" name="Title 4">
            <a:extLst>
              <a:ext uri="{FF2B5EF4-FFF2-40B4-BE49-F238E27FC236}">
                <a16:creationId xmlns:a16="http://schemas.microsoft.com/office/drawing/2014/main" id="{C5F74A99-3715-7864-AE41-1104FF9EBED6}"/>
              </a:ext>
            </a:extLst>
          </p:cNvPr>
          <p:cNvSpPr>
            <a:spLocks noGrp="1"/>
          </p:cNvSpPr>
          <p:nvPr>
            <p:ph type="title"/>
          </p:nvPr>
        </p:nvSpPr>
        <p:spPr/>
        <p:txBody>
          <a:bodyPr>
            <a:normAutofit fontScale="90000"/>
          </a:bodyPr>
          <a:lstStyle/>
          <a:p>
            <a:r>
              <a:rPr lang="en-US" b="0" i="0" dirty="0">
                <a:solidFill>
                  <a:srgbClr val="181818"/>
                </a:solidFill>
                <a:effectLst/>
                <a:latin typeface="Merriweather" panose="020F0502020204030204" pitchFamily="2" charset="0"/>
              </a:rPr>
              <a:t>“No man should escape our universities without knowing how little he knows.”</a:t>
            </a:r>
            <a:br>
              <a:rPr lang="en-US" dirty="0"/>
            </a:br>
            <a:r>
              <a:rPr lang="en-US" b="0" i="0" dirty="0">
                <a:solidFill>
                  <a:srgbClr val="181818"/>
                </a:solidFill>
                <a:effectLst/>
                <a:latin typeface="Merriweather" panose="020F0502020204030204" pitchFamily="2" charset="0"/>
              </a:rPr>
              <a:t>― </a:t>
            </a:r>
            <a:r>
              <a:rPr lang="en-US" b="1" i="0" dirty="0">
                <a:solidFill>
                  <a:srgbClr val="333333"/>
                </a:solidFill>
                <a:effectLst/>
                <a:latin typeface="Lato" panose="020F0502020204030204" pitchFamily="34" charset="0"/>
              </a:rPr>
              <a:t>J. Robert Oppenheimer</a:t>
            </a:r>
            <a:endParaRPr lang="en-IN" dirty="0"/>
          </a:p>
        </p:txBody>
      </p:sp>
    </p:spTree>
    <p:extLst>
      <p:ext uri="{BB962C8B-B14F-4D97-AF65-F5344CB8AC3E}">
        <p14:creationId xmlns:p14="http://schemas.microsoft.com/office/powerpoint/2010/main" val="3659293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92CF929-392B-BD44-0465-B7E2F57E7467}"/>
              </a:ext>
            </a:extLst>
          </p:cNvPr>
          <p:cNvGrpSpPr/>
          <p:nvPr/>
        </p:nvGrpSpPr>
        <p:grpSpPr>
          <a:xfrm>
            <a:off x="0" y="1812599"/>
            <a:ext cx="12194286" cy="3232800"/>
            <a:chOff x="-2286" y="1002908"/>
            <a:chExt cx="12194286" cy="3232800"/>
          </a:xfrm>
        </p:grpSpPr>
        <p:pic>
          <p:nvPicPr>
            <p:cNvPr id="7" name="Picture 6">
              <a:extLst>
                <a:ext uri="{FF2B5EF4-FFF2-40B4-BE49-F238E27FC236}">
                  <a16:creationId xmlns:a16="http://schemas.microsoft.com/office/drawing/2014/main" id="{891B2B99-D39F-301A-4720-540F31B8D9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084" r="24044" b="27084"/>
            <a:stretch/>
          </p:blipFill>
          <p:spPr>
            <a:xfrm>
              <a:off x="2929753" y="1007211"/>
              <a:ext cx="9262247" cy="3227882"/>
            </a:xfrm>
            <a:prstGeom prst="rect">
              <a:avLst/>
            </a:prstGeom>
          </p:spPr>
        </p:pic>
        <p:sp>
          <p:nvSpPr>
            <p:cNvPr id="8" name="TextBox 7">
              <a:extLst>
                <a:ext uri="{FF2B5EF4-FFF2-40B4-BE49-F238E27FC236}">
                  <a16:creationId xmlns:a16="http://schemas.microsoft.com/office/drawing/2014/main" id="{EF21C7BB-5912-E6B0-0E64-5B31A20C4896}"/>
                </a:ext>
              </a:extLst>
            </p:cNvPr>
            <p:cNvSpPr txBox="1"/>
            <p:nvPr userDrawn="1"/>
          </p:nvSpPr>
          <p:spPr>
            <a:xfrm>
              <a:off x="10489721" y="4004261"/>
              <a:ext cx="1702279" cy="230832"/>
            </a:xfrm>
            <a:prstGeom prst="rect">
              <a:avLst/>
            </a:prstGeom>
            <a:noFill/>
          </p:spPr>
          <p:txBody>
            <a:bodyPr wrap="square" rtlCol="0">
              <a:spAutoFit/>
            </a:bodyPr>
            <a:lstStyle/>
            <a:p>
              <a:pPr algn="r"/>
              <a:r>
                <a:rPr lang="en-IN" sz="900" dirty="0">
                  <a:solidFill>
                    <a:schemeClr val="bg1"/>
                  </a:solidFill>
                </a:rPr>
                <a:t>From </a:t>
              </a:r>
              <a:r>
                <a:rPr lang="en-IN" sz="900" dirty="0" err="1">
                  <a:solidFill>
                    <a:schemeClr val="bg1"/>
                  </a:solidFill>
                </a:rPr>
                <a:t>iSpyGL</a:t>
              </a:r>
              <a:r>
                <a:rPr lang="en-IN" sz="900" dirty="0">
                  <a:solidFill>
                    <a:schemeClr val="bg1"/>
                  </a:solidFill>
                </a:rPr>
                <a:t> , CERN open data</a:t>
              </a:r>
            </a:p>
          </p:txBody>
        </p:sp>
        <p:pic>
          <p:nvPicPr>
            <p:cNvPr id="9" name="Picture 8">
              <a:extLst>
                <a:ext uri="{FF2B5EF4-FFF2-40B4-BE49-F238E27FC236}">
                  <a16:creationId xmlns:a16="http://schemas.microsoft.com/office/drawing/2014/main" id="{42A4C02C-C51D-FB8C-D201-0C2785339EBD}"/>
                </a:ext>
              </a:extLst>
            </p:cNvPr>
            <p:cNvPicPr>
              <a:picLocks noChangeAspect="1"/>
            </p:cNvPicPr>
            <p:nvPr userDrawn="1"/>
          </p:nvPicPr>
          <p:blipFill rotWithShape="1">
            <a:blip r:embed="rId2"/>
            <a:srcRect r="7742"/>
            <a:stretch/>
          </p:blipFill>
          <p:spPr>
            <a:xfrm>
              <a:off x="-2286" y="1002908"/>
              <a:ext cx="5163992" cy="3232800"/>
            </a:xfrm>
            <a:prstGeom prst="rect">
              <a:avLst/>
            </a:prstGeom>
          </p:spPr>
        </p:pic>
      </p:grpSp>
      <p:sp>
        <p:nvSpPr>
          <p:cNvPr id="2" name="Slide Number Placeholder 1">
            <a:extLst>
              <a:ext uri="{FF2B5EF4-FFF2-40B4-BE49-F238E27FC236}">
                <a16:creationId xmlns:a16="http://schemas.microsoft.com/office/drawing/2014/main" id="{C5B357C1-FA32-2063-5489-302CD53B9536}"/>
              </a:ext>
            </a:extLst>
          </p:cNvPr>
          <p:cNvSpPr>
            <a:spLocks noGrp="1"/>
          </p:cNvSpPr>
          <p:nvPr>
            <p:ph type="sldNum" sz="quarter" idx="12"/>
          </p:nvPr>
        </p:nvSpPr>
        <p:spPr/>
        <p:txBody>
          <a:bodyPr/>
          <a:lstStyle/>
          <a:p>
            <a:pPr algn="l"/>
            <a:fld id="{70DAB970-4866-4E2C-8628-2A72CE00425E}" type="slidenum">
              <a:rPr lang="en-IN" smtClean="0"/>
              <a:pPr algn="l"/>
              <a:t>19</a:t>
            </a:fld>
            <a:endParaRPr lang="en-IN" dirty="0"/>
          </a:p>
        </p:txBody>
      </p:sp>
      <p:sp>
        <p:nvSpPr>
          <p:cNvPr id="3" name="Date Placeholder 2">
            <a:extLst>
              <a:ext uri="{FF2B5EF4-FFF2-40B4-BE49-F238E27FC236}">
                <a16:creationId xmlns:a16="http://schemas.microsoft.com/office/drawing/2014/main" id="{F5E85EC5-DEE3-C82C-A019-70B4F945554D}"/>
              </a:ext>
            </a:extLst>
          </p:cNvPr>
          <p:cNvSpPr>
            <a:spLocks noGrp="1"/>
          </p:cNvSpPr>
          <p:nvPr>
            <p:ph type="dt" sz="half" idx="10"/>
          </p:nvPr>
        </p:nvSpPr>
        <p:spPr/>
        <p:txBody>
          <a:bodyPr/>
          <a:lstStyle/>
          <a:p>
            <a:fld id="{ACE1510A-9FBA-434A-9DD7-ABB307BF142F}" type="datetime3">
              <a:rPr lang="en-IN" sz="1300" smtClean="0"/>
              <a:pPr/>
              <a:t>22 January 2024</a:t>
            </a:fld>
            <a:endParaRPr lang="en-IN" sz="1300" dirty="0"/>
          </a:p>
        </p:txBody>
      </p:sp>
      <p:sp>
        <p:nvSpPr>
          <p:cNvPr id="4" name="Footer Placeholder 3">
            <a:extLst>
              <a:ext uri="{FF2B5EF4-FFF2-40B4-BE49-F238E27FC236}">
                <a16:creationId xmlns:a16="http://schemas.microsoft.com/office/drawing/2014/main" id="{A77865E3-EFB4-064E-013D-90E1D848990F}"/>
              </a:ext>
            </a:extLst>
          </p:cNvPr>
          <p:cNvSpPr>
            <a:spLocks noGrp="1"/>
          </p:cNvSpPr>
          <p:nvPr>
            <p:ph type="ftr" sz="quarter" idx="11"/>
          </p:nvPr>
        </p:nvSpPr>
        <p:spPr/>
        <p:txBody>
          <a:bodyPr/>
          <a:lstStyle/>
          <a:p>
            <a:pPr algn="l"/>
            <a:r>
              <a:rPr lang="en-IN" sz="1300"/>
              <a:t>Prayag Yadav | School of Physics</a:t>
            </a:r>
            <a:endParaRPr lang="en-IN" sz="1300" dirty="0"/>
          </a:p>
        </p:txBody>
      </p:sp>
      <p:sp>
        <p:nvSpPr>
          <p:cNvPr id="5" name="Title 4">
            <a:extLst>
              <a:ext uri="{FF2B5EF4-FFF2-40B4-BE49-F238E27FC236}">
                <a16:creationId xmlns:a16="http://schemas.microsoft.com/office/drawing/2014/main" id="{C5F74A99-3715-7864-AE41-1104FF9EBED6}"/>
              </a:ext>
            </a:extLst>
          </p:cNvPr>
          <p:cNvSpPr>
            <a:spLocks noGrp="1"/>
          </p:cNvSpPr>
          <p:nvPr>
            <p:ph type="title"/>
          </p:nvPr>
        </p:nvSpPr>
        <p:spPr/>
        <p:txBody>
          <a:bodyPr>
            <a:normAutofit fontScale="90000"/>
          </a:bodyPr>
          <a:lstStyle/>
          <a:p>
            <a:r>
              <a:rPr lang="en-IN" dirty="0">
                <a:solidFill>
                  <a:schemeClr val="bg1"/>
                </a:solidFill>
              </a:rPr>
              <a:t>Thank you for your attention.</a:t>
            </a:r>
          </a:p>
        </p:txBody>
      </p:sp>
    </p:spTree>
    <p:extLst>
      <p:ext uri="{BB962C8B-B14F-4D97-AF65-F5344CB8AC3E}">
        <p14:creationId xmlns:p14="http://schemas.microsoft.com/office/powerpoint/2010/main" val="246280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7EED3-ADF3-24B8-6220-532372E78D07}"/>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2</a:t>
            </a:fld>
            <a:endParaRPr lang="en-IN" dirty="0">
              <a:solidFill>
                <a:srgbClr val="1656A1"/>
              </a:solidFill>
            </a:endParaRPr>
          </a:p>
        </p:txBody>
      </p:sp>
      <p:sp>
        <p:nvSpPr>
          <p:cNvPr id="3" name="Date Placeholder 2">
            <a:extLst>
              <a:ext uri="{FF2B5EF4-FFF2-40B4-BE49-F238E27FC236}">
                <a16:creationId xmlns:a16="http://schemas.microsoft.com/office/drawing/2014/main" id="{19DFD6BB-643C-1B42-8153-CA0D95FFFFD2}"/>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D1F7C13A-AD78-0F65-AD7F-1F51495966D9}"/>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E052F1B0-1ADF-DEC4-7E86-BF2EB868CFDF}"/>
              </a:ext>
            </a:extLst>
          </p:cNvPr>
          <p:cNvSpPr>
            <a:spLocks noGrp="1"/>
          </p:cNvSpPr>
          <p:nvPr>
            <p:ph type="title"/>
          </p:nvPr>
        </p:nvSpPr>
        <p:spPr/>
        <p:txBody>
          <a:bodyPr>
            <a:normAutofit fontScale="90000"/>
          </a:bodyPr>
          <a:lstStyle/>
          <a:p>
            <a:r>
              <a:rPr lang="en-IN" dirty="0"/>
              <a:t>What is Dark matter?</a:t>
            </a:r>
          </a:p>
        </p:txBody>
      </p:sp>
      <p:graphicFrame>
        <p:nvGraphicFramePr>
          <p:cNvPr id="7" name="Diagram 6">
            <a:extLst>
              <a:ext uri="{FF2B5EF4-FFF2-40B4-BE49-F238E27FC236}">
                <a16:creationId xmlns:a16="http://schemas.microsoft.com/office/drawing/2014/main" id="{96DBB15E-DAFD-5F93-2871-F52408A4546D}"/>
              </a:ext>
            </a:extLst>
          </p:cNvPr>
          <p:cNvGraphicFramePr/>
          <p:nvPr>
            <p:extLst>
              <p:ext uri="{D42A27DB-BD31-4B8C-83A1-F6EECF244321}">
                <p14:modId xmlns:p14="http://schemas.microsoft.com/office/powerpoint/2010/main" val="2875346930"/>
              </p:ext>
            </p:extLst>
          </p:nvPr>
        </p:nvGraphicFramePr>
        <p:xfrm>
          <a:off x="8307304" y="616131"/>
          <a:ext cx="3303852" cy="47802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2" descr="No Alt Text">
            <a:extLst>
              <a:ext uri="{FF2B5EF4-FFF2-40B4-BE49-F238E27FC236}">
                <a16:creationId xmlns:a16="http://schemas.microsoft.com/office/drawing/2014/main" id="{8A3ACCB2-DE62-99D5-77BE-B170EBB6ADD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6463" b="-2413"/>
          <a:stretch/>
        </p:blipFill>
        <p:spPr bwMode="auto">
          <a:xfrm>
            <a:off x="471896" y="958846"/>
            <a:ext cx="3846734" cy="193663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4">
            <a:extLst>
              <a:ext uri="{FF2B5EF4-FFF2-40B4-BE49-F238E27FC236}">
                <a16:creationId xmlns:a16="http://schemas.microsoft.com/office/drawing/2014/main" id="{03F6584B-E5A2-48FE-5B46-BA902256D5A3}"/>
              </a:ext>
            </a:extLst>
          </p:cNvPr>
          <p:cNvSpPr txBox="1">
            <a:spLocks/>
          </p:cNvSpPr>
          <p:nvPr/>
        </p:nvSpPr>
        <p:spPr>
          <a:xfrm>
            <a:off x="471896" y="2895483"/>
            <a:ext cx="3826925" cy="36512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Image : </a:t>
            </a:r>
            <a:r>
              <a:rPr lang="en-IN" sz="800" dirty="0">
                <a:hlinkClick r:id="rId9"/>
              </a:rPr>
              <a:t>https://courses.lumenlearning.com/suny-geneseo-astronomy/chapter/what-is-the-universe-really-made-of/</a:t>
            </a:r>
            <a:endParaRPr lang="en-IN" sz="800" dirty="0"/>
          </a:p>
        </p:txBody>
      </p:sp>
      <p:pic>
        <p:nvPicPr>
          <p:cNvPr id="9" name="Picture 8">
            <a:extLst>
              <a:ext uri="{FF2B5EF4-FFF2-40B4-BE49-F238E27FC236}">
                <a16:creationId xmlns:a16="http://schemas.microsoft.com/office/drawing/2014/main" id="{FEDD7106-94EE-B473-8B9F-9C187289ED67}"/>
              </a:ext>
            </a:extLst>
          </p:cNvPr>
          <p:cNvPicPr>
            <a:picLocks noChangeAspect="1"/>
          </p:cNvPicPr>
          <p:nvPr/>
        </p:nvPicPr>
        <p:blipFill>
          <a:blip r:embed="rId10"/>
          <a:stretch>
            <a:fillRect/>
          </a:stretch>
        </p:blipFill>
        <p:spPr>
          <a:xfrm>
            <a:off x="5023065" y="802490"/>
            <a:ext cx="3187874" cy="2389031"/>
          </a:xfrm>
          <a:prstGeom prst="rect">
            <a:avLst/>
          </a:prstGeom>
        </p:spPr>
      </p:pic>
      <p:pic>
        <p:nvPicPr>
          <p:cNvPr id="10" name="Picture 9" descr="A picture containing text, screenshot, electric blue, design">
            <a:extLst>
              <a:ext uri="{FF2B5EF4-FFF2-40B4-BE49-F238E27FC236}">
                <a16:creationId xmlns:a16="http://schemas.microsoft.com/office/drawing/2014/main" id="{0699B40A-289F-8987-EAAC-0E3BC7E003D4}"/>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66362" y="3642028"/>
            <a:ext cx="2610062" cy="1466606"/>
          </a:xfrm>
          <a:prstGeom prst="rect">
            <a:avLst/>
          </a:prstGeom>
        </p:spPr>
      </p:pic>
      <p:sp>
        <p:nvSpPr>
          <p:cNvPr id="11" name="TextBox 10">
            <a:extLst>
              <a:ext uri="{FF2B5EF4-FFF2-40B4-BE49-F238E27FC236}">
                <a16:creationId xmlns:a16="http://schemas.microsoft.com/office/drawing/2014/main" id="{39F8BC69-CEF5-9622-F08E-DCEEAB6FBFA3}"/>
              </a:ext>
            </a:extLst>
          </p:cNvPr>
          <p:cNvSpPr txBox="1"/>
          <p:nvPr/>
        </p:nvSpPr>
        <p:spPr>
          <a:xfrm>
            <a:off x="270932" y="5151501"/>
            <a:ext cx="2056747" cy="338554"/>
          </a:xfrm>
          <a:prstGeom prst="rect">
            <a:avLst/>
          </a:prstGeom>
          <a:noFill/>
        </p:spPr>
        <p:txBody>
          <a:bodyPr wrap="square" rtlCol="0">
            <a:spAutoFit/>
          </a:bodyPr>
          <a:lstStyle/>
          <a:p>
            <a:r>
              <a:rPr lang="en-IN" sz="800" dirty="0">
                <a:hlinkClick r:id="rId12" tooltip="https://phys.libretexts.org/Bookshelves/Astronomy__Cosmology/Big_Ideas_in_Cosmology_(Cominsky_et_al.)/12:_Gravitational_Lenses/12.04:_Weak_Lensing"/>
              </a:rPr>
              <a:t>This Photo</a:t>
            </a:r>
            <a:r>
              <a:rPr lang="en-IN" sz="800" dirty="0"/>
              <a:t> by NASA/SSU/Aurore </a:t>
            </a:r>
            <a:r>
              <a:rPr lang="en-IN" sz="800" dirty="0" err="1"/>
              <a:t>Simonnet</a:t>
            </a:r>
            <a:r>
              <a:rPr lang="en-IN" sz="800" dirty="0"/>
              <a:t> is licensed under </a:t>
            </a:r>
            <a:r>
              <a:rPr lang="en-IN" sz="800" dirty="0">
                <a:hlinkClick r:id="rId13" tooltip="https://creativecommons.org/licenses/by-nc-sa/3.0/"/>
              </a:rPr>
              <a:t>CC BY-SA-NC</a:t>
            </a:r>
            <a:endParaRPr lang="en-IN" sz="800" dirty="0"/>
          </a:p>
        </p:txBody>
      </p:sp>
      <p:sp>
        <p:nvSpPr>
          <p:cNvPr id="12" name="Footer Placeholder 3">
            <a:extLst>
              <a:ext uri="{FF2B5EF4-FFF2-40B4-BE49-F238E27FC236}">
                <a16:creationId xmlns:a16="http://schemas.microsoft.com/office/drawing/2014/main" id="{AFB28E44-85E2-D9C5-7655-95FE41967408}"/>
              </a:ext>
            </a:extLst>
          </p:cNvPr>
          <p:cNvSpPr txBox="1">
            <a:spLocks/>
          </p:cNvSpPr>
          <p:nvPr/>
        </p:nvSpPr>
        <p:spPr>
          <a:xfrm>
            <a:off x="5181944" y="3246437"/>
            <a:ext cx="28701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err="1"/>
              <a:t>Venkataramani</a:t>
            </a:r>
            <a:r>
              <a:rPr lang="en-IN" sz="800" dirty="0"/>
              <a:t>, Shankar &amp; Newell, Alan. (2021). Pattern dark matter and galaxy scaling relations. </a:t>
            </a:r>
          </a:p>
        </p:txBody>
      </p:sp>
      <p:pic>
        <p:nvPicPr>
          <p:cNvPr id="1026" name="Picture 2" descr="ESA - Planck reveals an almost perfect Universe">
            <a:extLst>
              <a:ext uri="{FF2B5EF4-FFF2-40B4-BE49-F238E27FC236}">
                <a16:creationId xmlns:a16="http://schemas.microsoft.com/office/drawing/2014/main" id="{943F6440-D20C-3672-EE8B-F5A8392C3C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16398" y="3822672"/>
            <a:ext cx="3657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3">
            <a:extLst>
              <a:ext uri="{FF2B5EF4-FFF2-40B4-BE49-F238E27FC236}">
                <a16:creationId xmlns:a16="http://schemas.microsoft.com/office/drawing/2014/main" id="{A98DCD83-C87A-8703-8D27-1F2A72288FA4}"/>
              </a:ext>
            </a:extLst>
          </p:cNvPr>
          <p:cNvSpPr txBox="1">
            <a:spLocks/>
          </p:cNvSpPr>
          <p:nvPr/>
        </p:nvSpPr>
        <p:spPr>
          <a:xfrm>
            <a:off x="4660942" y="5758624"/>
            <a:ext cx="287011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hlinkClick r:id="rId15"/>
              </a:rPr>
              <a:t>https://www.esa.int/Science_Exploration/Space_Science/Planck/Planck_reveals_an_almost_perfect_Universe</a:t>
            </a:r>
            <a:endParaRPr lang="en-IN" sz="800" dirty="0"/>
          </a:p>
        </p:txBody>
      </p:sp>
      <p:sp>
        <p:nvSpPr>
          <p:cNvPr id="14" name="TextBox 13">
            <a:extLst>
              <a:ext uri="{FF2B5EF4-FFF2-40B4-BE49-F238E27FC236}">
                <a16:creationId xmlns:a16="http://schemas.microsoft.com/office/drawing/2014/main" id="{758CDED9-2644-695C-2119-C8ACF19847DA}"/>
              </a:ext>
            </a:extLst>
          </p:cNvPr>
          <p:cNvSpPr txBox="1"/>
          <p:nvPr/>
        </p:nvSpPr>
        <p:spPr>
          <a:xfrm>
            <a:off x="4573874" y="387445"/>
            <a:ext cx="3822355" cy="561523"/>
          </a:xfrm>
          <a:prstGeom prst="rect">
            <a:avLst/>
          </a:prstGeom>
        </p:spPr>
        <p:txBody>
          <a:bodyPr vert="horz" wrap="square" lIns="91440" tIns="45720" rIns="91440" bIns="45720" rtlCol="0" anchor="ctr">
            <a:noAutofit/>
          </a:bodyPr>
          <a:lstStyle/>
          <a:p>
            <a:pPr algn="ctr"/>
            <a:r>
              <a:rPr lang="en-IN" sz="1600" b="1" dirty="0">
                <a:solidFill>
                  <a:srgbClr val="FF0000"/>
                </a:solidFill>
              </a:rPr>
              <a:t>interact only via gravitational interactions</a:t>
            </a:r>
            <a:endParaRPr lang="en-IN" sz="1600" dirty="0">
              <a:solidFill>
                <a:srgbClr val="FF0000"/>
              </a:solidFill>
            </a:endParaRPr>
          </a:p>
        </p:txBody>
      </p:sp>
    </p:spTree>
    <p:extLst>
      <p:ext uri="{BB962C8B-B14F-4D97-AF65-F5344CB8AC3E}">
        <p14:creationId xmlns:p14="http://schemas.microsoft.com/office/powerpoint/2010/main" val="135759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1" grpId="0"/>
      <p:bldP spid="12"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4FF2E2-E86F-E53B-6A40-42DB9D5CAE2C}"/>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20</a:t>
            </a:fld>
            <a:endParaRPr lang="en-IN" dirty="0">
              <a:solidFill>
                <a:srgbClr val="1656A1"/>
              </a:solidFill>
            </a:endParaRPr>
          </a:p>
        </p:txBody>
      </p:sp>
      <p:sp>
        <p:nvSpPr>
          <p:cNvPr id="3" name="Date Placeholder 2">
            <a:extLst>
              <a:ext uri="{FF2B5EF4-FFF2-40B4-BE49-F238E27FC236}">
                <a16:creationId xmlns:a16="http://schemas.microsoft.com/office/drawing/2014/main" id="{62D9A4C7-40EE-94A2-9DBA-A408039F22C9}"/>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ADBDCCA5-C3DD-6BA4-E388-71719CA16B09}"/>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5DED5818-39E6-4B03-62A9-E2D3F203176B}"/>
              </a:ext>
            </a:extLst>
          </p:cNvPr>
          <p:cNvSpPr>
            <a:spLocks noGrp="1"/>
          </p:cNvSpPr>
          <p:nvPr>
            <p:ph type="title"/>
          </p:nvPr>
        </p:nvSpPr>
        <p:spPr/>
        <p:txBody>
          <a:bodyPr>
            <a:normAutofit fontScale="90000"/>
          </a:bodyPr>
          <a:lstStyle/>
          <a:p>
            <a:r>
              <a:rPr lang="en-IN" dirty="0"/>
              <a:t>Backup Slides</a:t>
            </a:r>
          </a:p>
        </p:txBody>
      </p:sp>
    </p:spTree>
    <p:extLst>
      <p:ext uri="{BB962C8B-B14F-4D97-AF65-F5344CB8AC3E}">
        <p14:creationId xmlns:p14="http://schemas.microsoft.com/office/powerpoint/2010/main" val="248106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33A28-0302-8F04-2434-9EE5AA452A29}"/>
              </a:ext>
            </a:extLst>
          </p:cNvPr>
          <p:cNvSpPr>
            <a:spLocks noGrp="1"/>
          </p:cNvSpPr>
          <p:nvPr>
            <p:ph type="title"/>
          </p:nvPr>
        </p:nvSpPr>
        <p:spPr/>
        <p:txBody>
          <a:bodyPr/>
          <a:lstStyle/>
          <a:p>
            <a:r>
              <a:rPr lang="en-IN" dirty="0"/>
              <a:t>The Coordinate System</a:t>
            </a:r>
          </a:p>
        </p:txBody>
      </p:sp>
      <p:pic>
        <p:nvPicPr>
          <p:cNvPr id="20" name="Picture 19">
            <a:extLst>
              <a:ext uri="{FF2B5EF4-FFF2-40B4-BE49-F238E27FC236}">
                <a16:creationId xmlns:a16="http://schemas.microsoft.com/office/drawing/2014/main" id="{4F68C9CC-7A92-D633-64E0-9824CEBB1DC3}"/>
              </a:ext>
            </a:extLst>
          </p:cNvPr>
          <p:cNvPicPr>
            <a:picLocks noChangeAspect="1"/>
          </p:cNvPicPr>
          <p:nvPr/>
        </p:nvPicPr>
        <p:blipFill rotWithShape="1">
          <a:blip r:embed="rId2"/>
          <a:srcRect r="2797"/>
          <a:stretch/>
        </p:blipFill>
        <p:spPr>
          <a:xfrm>
            <a:off x="7317658" y="365125"/>
            <a:ext cx="3075039" cy="2876820"/>
          </a:xfrm>
          <a:prstGeom prst="rect">
            <a:avLst/>
          </a:prstGeom>
        </p:spPr>
      </p:pic>
      <p:pic>
        <p:nvPicPr>
          <p:cNvPr id="22" name="Picture 21">
            <a:extLst>
              <a:ext uri="{FF2B5EF4-FFF2-40B4-BE49-F238E27FC236}">
                <a16:creationId xmlns:a16="http://schemas.microsoft.com/office/drawing/2014/main" id="{E8ECFBFC-2C8D-D066-F299-C13C7B1476C3}"/>
              </a:ext>
            </a:extLst>
          </p:cNvPr>
          <p:cNvPicPr>
            <a:picLocks noChangeAspect="1"/>
          </p:cNvPicPr>
          <p:nvPr/>
        </p:nvPicPr>
        <p:blipFill>
          <a:blip r:embed="rId3"/>
          <a:stretch>
            <a:fillRect/>
          </a:stretch>
        </p:blipFill>
        <p:spPr>
          <a:xfrm>
            <a:off x="6343035" y="3530538"/>
            <a:ext cx="5112775" cy="2620556"/>
          </a:xfrm>
          <a:prstGeom prst="rect">
            <a:avLst/>
          </a:prstGeom>
        </p:spPr>
      </p:pic>
      <p:sp>
        <p:nvSpPr>
          <p:cNvPr id="23" name="TextBox 22">
            <a:extLst>
              <a:ext uri="{FF2B5EF4-FFF2-40B4-BE49-F238E27FC236}">
                <a16:creationId xmlns:a16="http://schemas.microsoft.com/office/drawing/2014/main" id="{C52225D8-C03A-4CF9-253B-060EE65F8663}"/>
              </a:ext>
            </a:extLst>
          </p:cNvPr>
          <p:cNvSpPr txBox="1"/>
          <p:nvPr/>
        </p:nvSpPr>
        <p:spPr>
          <a:xfrm>
            <a:off x="412955" y="1524000"/>
            <a:ext cx="5584722" cy="2862322"/>
          </a:xfrm>
          <a:prstGeom prst="rect">
            <a:avLst/>
          </a:prstGeom>
          <a:noFill/>
        </p:spPr>
        <p:txBody>
          <a:bodyPr wrap="square" rtlCol="0">
            <a:spAutoFit/>
          </a:bodyPr>
          <a:lstStyle/>
          <a:p>
            <a:pPr marL="285750" indent="-285750">
              <a:buFont typeface="Arial" panose="020B0604020202020204" pitchFamily="34" charset="0"/>
              <a:buChar char="•"/>
            </a:pPr>
            <a:r>
              <a:rPr lang="en-IN" dirty="0"/>
              <a:t>The Interaction point(IP) is the origin of the coordinate system.</a:t>
            </a:r>
          </a:p>
          <a:p>
            <a:pPr marL="285750" indent="-285750">
              <a:buFont typeface="Arial" panose="020B0604020202020204" pitchFamily="34" charset="0"/>
              <a:buChar char="•"/>
            </a:pPr>
            <a:r>
              <a:rPr lang="en-IN" dirty="0"/>
              <a:t>X direction points to the centre of the LHC ring</a:t>
            </a:r>
          </a:p>
          <a:p>
            <a:pPr marL="285750" indent="-285750">
              <a:buFont typeface="Arial" panose="020B0604020202020204" pitchFamily="34" charset="0"/>
              <a:buChar char="•"/>
            </a:pPr>
            <a:r>
              <a:rPr lang="en-IN" dirty="0"/>
              <a:t>Y direction points vertically upwards.</a:t>
            </a:r>
          </a:p>
          <a:p>
            <a:pPr marL="285750" indent="-285750">
              <a:buFont typeface="Arial" panose="020B0604020202020204" pitchFamily="34" charset="0"/>
              <a:buChar char="•"/>
            </a:pPr>
            <a:r>
              <a:rPr lang="en-IN" dirty="0"/>
              <a:t>Z direction points towards the western side of beam axis.</a:t>
            </a:r>
          </a:p>
          <a:p>
            <a:pPr marL="285750" indent="-285750">
              <a:buFont typeface="Arial" panose="020B0604020202020204" pitchFamily="34" charset="0"/>
              <a:buChar char="•"/>
            </a:pPr>
            <a:r>
              <a:rPr lang="en-IN" dirty="0"/>
              <a:t>The positive angle from the x axis is the azimuthal angle </a:t>
            </a:r>
            <a:r>
              <a:rPr lang="el-GR" dirty="0"/>
              <a:t>φ</a:t>
            </a:r>
            <a:r>
              <a:rPr lang="en-IN" dirty="0"/>
              <a:t> .</a:t>
            </a:r>
          </a:p>
          <a:p>
            <a:pPr marL="285750" indent="-285750">
              <a:buFont typeface="Arial" panose="020B0604020202020204" pitchFamily="34" charset="0"/>
              <a:buChar char="•"/>
            </a:pPr>
            <a:r>
              <a:rPr lang="en-IN" dirty="0"/>
              <a:t>The positive angle from the z axis is the polar angle </a:t>
            </a:r>
            <a:r>
              <a:rPr lang="el-GR" dirty="0"/>
              <a:t>θ.</a:t>
            </a:r>
          </a:p>
          <a:p>
            <a:pPr marL="285750" indent="-285750">
              <a:buFont typeface="Arial" panose="020B0604020202020204" pitchFamily="34" charset="0"/>
              <a:buChar char="•"/>
            </a:pPr>
            <a:r>
              <a:rPr lang="en-IN" dirty="0" err="1"/>
              <a:t>Pseudorapidity</a:t>
            </a:r>
            <a:r>
              <a:rPr lang="en-IN" dirty="0"/>
              <a:t> is defined as:</a:t>
            </a:r>
          </a:p>
        </p:txBody>
      </p:sp>
      <p:sp>
        <p:nvSpPr>
          <p:cNvPr id="24" name="TextBox 23">
            <a:hlinkClick r:id="rId4"/>
            <a:extLst>
              <a:ext uri="{FF2B5EF4-FFF2-40B4-BE49-F238E27FC236}">
                <a16:creationId xmlns:a16="http://schemas.microsoft.com/office/drawing/2014/main" id="{08A28EBF-D989-6D87-DA62-FBD440A09AFF}"/>
              </a:ext>
            </a:extLst>
          </p:cNvPr>
          <p:cNvSpPr txBox="1"/>
          <p:nvPr/>
        </p:nvSpPr>
        <p:spPr>
          <a:xfrm>
            <a:off x="8298657" y="6439687"/>
            <a:ext cx="2880388" cy="369332"/>
          </a:xfrm>
          <a:prstGeom prst="rect">
            <a:avLst/>
          </a:prstGeom>
          <a:noFill/>
        </p:spPr>
        <p:txBody>
          <a:bodyPr wrap="square" rtlCol="0">
            <a:spAutoFit/>
          </a:bodyPr>
          <a:lstStyle/>
          <a:p>
            <a:r>
              <a:rPr lang="en-IN" dirty="0"/>
              <a:t>https://tikz.net/axis3d_cms/</a:t>
            </a:r>
          </a:p>
        </p:txBody>
      </p:sp>
      <p:pic>
        <p:nvPicPr>
          <p:cNvPr id="7174" name="Picture 6">
            <a:extLst>
              <a:ext uri="{FF2B5EF4-FFF2-40B4-BE49-F238E27FC236}">
                <a16:creationId xmlns:a16="http://schemas.microsoft.com/office/drawing/2014/main" id="{0C560E95-8AB6-7845-4B61-6B11DCB3F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8074" y="4762826"/>
            <a:ext cx="2646107" cy="728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437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44900A-758E-C044-0AAC-929D579E4D09}"/>
              </a:ext>
            </a:extLst>
          </p:cNvPr>
          <p:cNvSpPr>
            <a:spLocks noGrp="1"/>
          </p:cNvSpPr>
          <p:nvPr>
            <p:ph type="title"/>
          </p:nvPr>
        </p:nvSpPr>
        <p:spPr>
          <a:xfrm>
            <a:off x="838200" y="365126"/>
            <a:ext cx="10515600" cy="736088"/>
          </a:xfrm>
        </p:spPr>
        <p:txBody>
          <a:bodyPr/>
          <a:lstStyle/>
          <a:p>
            <a:r>
              <a:rPr lang="en-IN" dirty="0"/>
              <a:t>The Coordinate System</a:t>
            </a:r>
          </a:p>
        </p:txBody>
      </p:sp>
      <p:pic>
        <p:nvPicPr>
          <p:cNvPr id="6" name="Picture 5" descr="Diagram&#10;&#10;Description automatically generated">
            <a:extLst>
              <a:ext uri="{FF2B5EF4-FFF2-40B4-BE49-F238E27FC236}">
                <a16:creationId xmlns:a16="http://schemas.microsoft.com/office/drawing/2014/main" id="{8E8CE820-8D71-F34D-E85E-FF31BC03B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020" y="1221567"/>
            <a:ext cx="10358780" cy="5123823"/>
          </a:xfrm>
          <a:prstGeom prst="rect">
            <a:avLst/>
          </a:prstGeom>
        </p:spPr>
      </p:pic>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1562361A-FDC8-26B1-91C6-CA3DB776BAAA}"/>
                  </a:ext>
                </a:extLst>
              </p14:cNvPr>
              <p14:cNvContentPartPr/>
              <p14:nvPr/>
            </p14:nvContentPartPr>
            <p14:xfrm>
              <a:off x="6684321" y="5910817"/>
              <a:ext cx="1122120" cy="566640"/>
            </p14:xfrm>
          </p:contentPart>
        </mc:Choice>
        <mc:Fallback>
          <p:pic>
            <p:nvPicPr>
              <p:cNvPr id="11" name="Ink 10">
                <a:extLst>
                  <a:ext uri="{FF2B5EF4-FFF2-40B4-BE49-F238E27FC236}">
                    <a16:creationId xmlns:a16="http://schemas.microsoft.com/office/drawing/2014/main" id="{1562361A-FDC8-26B1-91C6-CA3DB776BAAA}"/>
                  </a:ext>
                </a:extLst>
              </p:cNvPr>
              <p:cNvPicPr/>
              <p:nvPr/>
            </p:nvPicPr>
            <p:blipFill>
              <a:blip r:embed="rId4"/>
              <a:stretch>
                <a:fillRect/>
              </a:stretch>
            </p:blipFill>
            <p:spPr>
              <a:xfrm>
                <a:off x="6675321" y="5901823"/>
                <a:ext cx="1139760" cy="584269"/>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3AE5D8B6-D71B-9DDB-D2CB-056AB5836B96}"/>
                  </a:ext>
                </a:extLst>
              </p14:cNvPr>
              <p14:cNvContentPartPr/>
              <p14:nvPr/>
            </p14:nvContentPartPr>
            <p14:xfrm>
              <a:off x="6902121" y="5920897"/>
              <a:ext cx="728640" cy="632520"/>
            </p14:xfrm>
          </p:contentPart>
        </mc:Choice>
        <mc:Fallback>
          <p:pic>
            <p:nvPicPr>
              <p:cNvPr id="12" name="Ink 11">
                <a:extLst>
                  <a:ext uri="{FF2B5EF4-FFF2-40B4-BE49-F238E27FC236}">
                    <a16:creationId xmlns:a16="http://schemas.microsoft.com/office/drawing/2014/main" id="{3AE5D8B6-D71B-9DDB-D2CB-056AB5836B96}"/>
                  </a:ext>
                </a:extLst>
              </p:cNvPr>
              <p:cNvPicPr/>
              <p:nvPr/>
            </p:nvPicPr>
            <p:blipFill>
              <a:blip r:embed="rId6"/>
              <a:stretch>
                <a:fillRect/>
              </a:stretch>
            </p:blipFill>
            <p:spPr>
              <a:xfrm>
                <a:off x="6893125" y="5911902"/>
                <a:ext cx="746271" cy="65015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E35988A1-4B36-C6DF-B6B3-46602FC0BD16}"/>
                  </a:ext>
                </a:extLst>
              </p14:cNvPr>
              <p14:cNvContentPartPr/>
              <p14:nvPr/>
            </p14:nvContentPartPr>
            <p14:xfrm>
              <a:off x="6957921" y="6061657"/>
              <a:ext cx="701640" cy="632880"/>
            </p14:xfrm>
          </p:contentPart>
        </mc:Choice>
        <mc:Fallback>
          <p:pic>
            <p:nvPicPr>
              <p:cNvPr id="13" name="Ink 12">
                <a:extLst>
                  <a:ext uri="{FF2B5EF4-FFF2-40B4-BE49-F238E27FC236}">
                    <a16:creationId xmlns:a16="http://schemas.microsoft.com/office/drawing/2014/main" id="{E35988A1-4B36-C6DF-B6B3-46602FC0BD16}"/>
                  </a:ext>
                </a:extLst>
              </p:cNvPr>
              <p:cNvPicPr/>
              <p:nvPr/>
            </p:nvPicPr>
            <p:blipFill>
              <a:blip r:embed="rId8"/>
              <a:stretch>
                <a:fillRect/>
              </a:stretch>
            </p:blipFill>
            <p:spPr>
              <a:xfrm>
                <a:off x="6948916" y="6052657"/>
                <a:ext cx="719289" cy="650520"/>
              </a:xfrm>
              <a:prstGeom prst="rect">
                <a:avLst/>
              </a:prstGeom>
            </p:spPr>
          </p:pic>
        </mc:Fallback>
      </mc:AlternateContent>
      <p:sp>
        <p:nvSpPr>
          <p:cNvPr id="16" name="TextBox 15">
            <a:hlinkClick r:id="rId9"/>
            <a:extLst>
              <a:ext uri="{FF2B5EF4-FFF2-40B4-BE49-F238E27FC236}">
                <a16:creationId xmlns:a16="http://schemas.microsoft.com/office/drawing/2014/main" id="{30C67085-CFB0-DA62-33D5-D64B5ADD6D9E}"/>
              </a:ext>
            </a:extLst>
          </p:cNvPr>
          <p:cNvSpPr txBox="1"/>
          <p:nvPr/>
        </p:nvSpPr>
        <p:spPr>
          <a:xfrm>
            <a:off x="8298657" y="6439687"/>
            <a:ext cx="2880388" cy="369332"/>
          </a:xfrm>
          <a:prstGeom prst="rect">
            <a:avLst/>
          </a:prstGeom>
          <a:noFill/>
        </p:spPr>
        <p:txBody>
          <a:bodyPr wrap="square" rtlCol="0">
            <a:spAutoFit/>
          </a:bodyPr>
          <a:lstStyle/>
          <a:p>
            <a:r>
              <a:rPr lang="en-IN" dirty="0"/>
              <a:t>https://tikz.net/axis3d_cms/</a:t>
            </a:r>
          </a:p>
        </p:txBody>
      </p:sp>
    </p:spTree>
    <p:extLst>
      <p:ext uri="{BB962C8B-B14F-4D97-AF65-F5344CB8AC3E}">
        <p14:creationId xmlns:p14="http://schemas.microsoft.com/office/powerpoint/2010/main" val="2905672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1C13-8C67-D27B-A187-C5A2218966C8}"/>
              </a:ext>
            </a:extLst>
          </p:cNvPr>
          <p:cNvSpPr>
            <a:spLocks noGrp="1"/>
          </p:cNvSpPr>
          <p:nvPr>
            <p:ph type="title"/>
          </p:nvPr>
        </p:nvSpPr>
        <p:spPr/>
        <p:txBody>
          <a:bodyPr/>
          <a:lstStyle/>
          <a:p>
            <a:r>
              <a:rPr lang="en-IN" dirty="0"/>
              <a:t>Evidences of Dark Matter</a:t>
            </a:r>
          </a:p>
        </p:txBody>
      </p:sp>
      <p:sp>
        <p:nvSpPr>
          <p:cNvPr id="5" name="Slide Number Placeholder 4">
            <a:extLst>
              <a:ext uri="{FF2B5EF4-FFF2-40B4-BE49-F238E27FC236}">
                <a16:creationId xmlns:a16="http://schemas.microsoft.com/office/drawing/2014/main" id="{747D1BD9-43BB-2BF5-1A8F-1D1F6ED307DB}"/>
              </a:ext>
            </a:extLst>
          </p:cNvPr>
          <p:cNvSpPr>
            <a:spLocks noGrp="1"/>
          </p:cNvSpPr>
          <p:nvPr>
            <p:ph type="sldNum" sz="quarter" idx="12"/>
          </p:nvPr>
        </p:nvSpPr>
        <p:spPr/>
        <p:txBody>
          <a:bodyPr/>
          <a:lstStyle/>
          <a:p>
            <a:fld id="{7226AE81-45DF-44E6-8D44-0B5DCF8726D6}" type="slidenum">
              <a:rPr lang="en-IN" smtClean="0"/>
              <a:t>23</a:t>
            </a:fld>
            <a:endParaRPr lang="en-IN"/>
          </a:p>
        </p:txBody>
      </p:sp>
      <p:graphicFrame>
        <p:nvGraphicFramePr>
          <p:cNvPr id="6" name="Diagram 5">
            <a:extLst>
              <a:ext uri="{FF2B5EF4-FFF2-40B4-BE49-F238E27FC236}">
                <a16:creationId xmlns:a16="http://schemas.microsoft.com/office/drawing/2014/main" id="{00F16A50-7A5F-C799-1640-713E27EC9FF7}"/>
              </a:ext>
            </a:extLst>
          </p:cNvPr>
          <p:cNvGraphicFramePr/>
          <p:nvPr/>
        </p:nvGraphicFramePr>
        <p:xfrm>
          <a:off x="1251857" y="1447800"/>
          <a:ext cx="8562703" cy="4780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8185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97CE24-460B-2D4C-7593-8B2DA42CB079}"/>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24</a:t>
            </a:fld>
            <a:endParaRPr lang="en-IN" dirty="0">
              <a:solidFill>
                <a:srgbClr val="1656A1"/>
              </a:solidFill>
            </a:endParaRPr>
          </a:p>
        </p:txBody>
      </p:sp>
      <p:sp>
        <p:nvSpPr>
          <p:cNvPr id="3" name="Date Placeholder 2">
            <a:extLst>
              <a:ext uri="{FF2B5EF4-FFF2-40B4-BE49-F238E27FC236}">
                <a16:creationId xmlns:a16="http://schemas.microsoft.com/office/drawing/2014/main" id="{4B6B4DE7-3C6C-5E04-3A87-DA71F962AF05}"/>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CA208876-CAF2-D6B4-9D57-F8B7B231A43A}"/>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7F85C74F-9FCA-336F-7CE8-3C1FD91DCA8F}"/>
              </a:ext>
            </a:extLst>
          </p:cNvPr>
          <p:cNvSpPr>
            <a:spLocks noGrp="1"/>
          </p:cNvSpPr>
          <p:nvPr>
            <p:ph type="title"/>
          </p:nvPr>
        </p:nvSpPr>
        <p:spPr/>
        <p:txBody>
          <a:bodyPr>
            <a:normAutofit fontScale="90000"/>
          </a:bodyPr>
          <a:lstStyle/>
          <a:p>
            <a:r>
              <a:rPr lang="en-IN" sz="4400" dirty="0">
                <a:ln w="0"/>
              </a:rPr>
              <a:t>Rotation Curves : </a:t>
            </a:r>
            <a:r>
              <a:rPr lang="en-IN" sz="4800" dirty="0">
                <a:ln w="0"/>
              </a:rPr>
              <a:t>Expectation</a:t>
            </a:r>
            <a:endParaRPr lang="en-IN" dirty="0"/>
          </a:p>
        </p:txBody>
      </p:sp>
      <p:sp>
        <p:nvSpPr>
          <p:cNvPr id="7" name="Content Placeholder 2">
            <a:extLst>
              <a:ext uri="{FF2B5EF4-FFF2-40B4-BE49-F238E27FC236}">
                <a16:creationId xmlns:a16="http://schemas.microsoft.com/office/drawing/2014/main" id="{8084DCBB-B782-9A58-0DDD-818D3AF61C1D}"/>
              </a:ext>
            </a:extLst>
          </p:cNvPr>
          <p:cNvSpPr txBox="1">
            <a:spLocks/>
          </p:cNvSpPr>
          <p:nvPr/>
        </p:nvSpPr>
        <p:spPr>
          <a:xfrm>
            <a:off x="716280" y="890904"/>
            <a:ext cx="10637520" cy="60890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dirty="0"/>
              <a:t>From Kepler’s law,</a:t>
            </a:r>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a:p>
            <a:pPr marL="0" indent="0">
              <a:buFont typeface="Arial" panose="020B0604020202020204" pitchFamily="34" charset="0"/>
              <a:buNone/>
            </a:pPr>
            <a:r>
              <a:rPr lang="en-IN" dirty="0"/>
              <a:t>		is the velocity of a star in the galaxy.</a:t>
            </a:r>
          </a:p>
          <a:p>
            <a:pPr marL="0" indent="0">
              <a:buFont typeface="Arial" panose="020B0604020202020204" pitchFamily="34" charset="0"/>
              <a:buNone/>
            </a:pPr>
            <a:r>
              <a:rPr lang="en-IN" dirty="0"/>
              <a:t>	   M(r) is the mass of the matter enclosed</a:t>
            </a:r>
          </a:p>
          <a:p>
            <a:pPr marL="0" indent="0">
              <a:buFont typeface="Arial" panose="020B0604020202020204" pitchFamily="34" charset="0"/>
              <a:buNone/>
            </a:pPr>
            <a:r>
              <a:rPr lang="en-IN" dirty="0"/>
              <a:t> 		inside the disk of radius r.</a:t>
            </a:r>
          </a:p>
          <a:p>
            <a:pPr marL="0" indent="0">
              <a:buFont typeface="Arial" panose="020B0604020202020204" pitchFamily="34" charset="0"/>
              <a:buNone/>
            </a:pPr>
            <a:r>
              <a:rPr lang="en-IN" dirty="0"/>
              <a:t>	   G    is the Universal Gravitational Constant</a:t>
            </a:r>
          </a:p>
          <a:p>
            <a:pPr marL="0" indent="0">
              <a:buFont typeface="Arial" panose="020B0604020202020204" pitchFamily="34" charset="0"/>
              <a:buNone/>
            </a:pPr>
            <a:endParaRPr lang="en-IN" dirty="0"/>
          </a:p>
        </p:txBody>
      </p:sp>
      <p:pic>
        <p:nvPicPr>
          <p:cNvPr id="8" name="Picture 7">
            <a:extLst>
              <a:ext uri="{FF2B5EF4-FFF2-40B4-BE49-F238E27FC236}">
                <a16:creationId xmlns:a16="http://schemas.microsoft.com/office/drawing/2014/main" id="{B8979928-80C6-1562-5A07-83E4A09ADE12}"/>
              </a:ext>
            </a:extLst>
          </p:cNvPr>
          <p:cNvPicPr>
            <a:picLocks noChangeAspect="1"/>
          </p:cNvPicPr>
          <p:nvPr/>
        </p:nvPicPr>
        <p:blipFill>
          <a:blip r:embed="rId2"/>
          <a:stretch>
            <a:fillRect/>
          </a:stretch>
        </p:blipFill>
        <p:spPr>
          <a:xfrm>
            <a:off x="1847533" y="1541780"/>
            <a:ext cx="2805748" cy="906542"/>
          </a:xfrm>
          <a:prstGeom prst="rect">
            <a:avLst/>
          </a:prstGeom>
        </p:spPr>
      </p:pic>
      <p:pic>
        <p:nvPicPr>
          <p:cNvPr id="9" name="Picture 8">
            <a:extLst>
              <a:ext uri="{FF2B5EF4-FFF2-40B4-BE49-F238E27FC236}">
                <a16:creationId xmlns:a16="http://schemas.microsoft.com/office/drawing/2014/main" id="{AA038525-7DF4-94BB-9094-5F83DC0CA680}"/>
              </a:ext>
            </a:extLst>
          </p:cNvPr>
          <p:cNvPicPr>
            <a:picLocks noChangeAspect="1"/>
          </p:cNvPicPr>
          <p:nvPr/>
        </p:nvPicPr>
        <p:blipFill>
          <a:blip r:embed="rId3"/>
          <a:stretch>
            <a:fillRect/>
          </a:stretch>
        </p:blipFill>
        <p:spPr>
          <a:xfrm>
            <a:off x="7244080" y="503109"/>
            <a:ext cx="5074920" cy="3552444"/>
          </a:xfrm>
          <a:prstGeom prst="rect">
            <a:avLst/>
          </a:prstGeom>
        </p:spPr>
      </p:pic>
      <p:grpSp>
        <p:nvGrpSpPr>
          <p:cNvPr id="10" name="Group 9">
            <a:extLst>
              <a:ext uri="{FF2B5EF4-FFF2-40B4-BE49-F238E27FC236}">
                <a16:creationId xmlns:a16="http://schemas.microsoft.com/office/drawing/2014/main" id="{8F48EA1A-B36A-53F1-3AF5-3BBDC1260061}"/>
              </a:ext>
            </a:extLst>
          </p:cNvPr>
          <p:cNvGrpSpPr/>
          <p:nvPr/>
        </p:nvGrpSpPr>
        <p:grpSpPr>
          <a:xfrm>
            <a:off x="520706" y="5249151"/>
            <a:ext cx="11028667" cy="632846"/>
            <a:chOff x="6" y="890902"/>
            <a:chExt cx="11028667" cy="632846"/>
          </a:xfrm>
          <a:scene3d>
            <a:camera prst="orthographicFront"/>
            <a:lightRig rig="threePt" dir="t">
              <a:rot lat="0" lon="0" rev="7500000"/>
            </a:lightRig>
          </a:scene3d>
        </p:grpSpPr>
        <p:sp>
          <p:nvSpPr>
            <p:cNvPr id="11" name="Rectangle 10">
              <a:extLst>
                <a:ext uri="{FF2B5EF4-FFF2-40B4-BE49-F238E27FC236}">
                  <a16:creationId xmlns:a16="http://schemas.microsoft.com/office/drawing/2014/main" id="{C447E231-81AA-6B7C-8AE4-F64EB9F7985A}"/>
                </a:ext>
              </a:extLst>
            </p:cNvPr>
            <p:cNvSpPr/>
            <p:nvPr/>
          </p:nvSpPr>
          <p:spPr>
            <a:xfrm>
              <a:off x="6" y="890902"/>
              <a:ext cx="11028667" cy="632846"/>
            </a:xfrm>
            <a:prstGeom prst="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IN"/>
            </a:p>
          </p:txBody>
        </p:sp>
        <p:sp>
          <p:nvSpPr>
            <p:cNvPr id="12" name="TextBox 11">
              <a:extLst>
                <a:ext uri="{FF2B5EF4-FFF2-40B4-BE49-F238E27FC236}">
                  <a16:creationId xmlns:a16="http://schemas.microsoft.com/office/drawing/2014/main" id="{85C7EF00-E6F3-292C-34C1-5C873976BEA8}"/>
                </a:ext>
              </a:extLst>
            </p:cNvPr>
            <p:cNvSpPr txBox="1"/>
            <p:nvPr/>
          </p:nvSpPr>
          <p:spPr>
            <a:xfrm>
              <a:off x="6" y="890902"/>
              <a:ext cx="11028667" cy="632846"/>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b="1" kern="1200" cap="none" spc="0" dirty="0">
                  <a:ln w="22225">
                    <a:solidFill>
                      <a:schemeClr val="accent2"/>
                    </a:solidFill>
                    <a:prstDash val="solid"/>
                  </a:ln>
                  <a:solidFill>
                    <a:schemeClr val="accent2">
                      <a:lumMod val="40000"/>
                      <a:lumOff val="60000"/>
                    </a:schemeClr>
                  </a:solidFill>
                  <a:effectLst/>
                </a:rPr>
                <a:t>Major Feature: Orbital speed decreases as radius of orbit increases</a:t>
              </a:r>
            </a:p>
          </p:txBody>
        </p:sp>
      </p:grpSp>
      <p:sp>
        <p:nvSpPr>
          <p:cNvPr id="13" name="Footer Placeholder 3">
            <a:extLst>
              <a:ext uri="{FF2B5EF4-FFF2-40B4-BE49-F238E27FC236}">
                <a16:creationId xmlns:a16="http://schemas.microsoft.com/office/drawing/2014/main" id="{4A09B5DB-C8F9-4D42-51E3-50B5DEDCE38E}"/>
              </a:ext>
            </a:extLst>
          </p:cNvPr>
          <p:cNvSpPr txBox="1">
            <a:spLocks/>
          </p:cNvSpPr>
          <p:nvPr/>
        </p:nvSpPr>
        <p:spPr>
          <a:xfrm>
            <a:off x="7581656" y="4184461"/>
            <a:ext cx="4491975" cy="28003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http://spiff.rit.edu/classes/phys443/lectures/gal_dark/gal_dark.html</a:t>
            </a:r>
            <a:endParaRPr lang="en-IN" dirty="0"/>
          </a:p>
        </p:txBody>
      </p:sp>
    </p:spTree>
    <p:extLst>
      <p:ext uri="{BB962C8B-B14F-4D97-AF65-F5344CB8AC3E}">
        <p14:creationId xmlns:p14="http://schemas.microsoft.com/office/powerpoint/2010/main" val="284657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4BE62A-FDBF-A298-6A58-E599F06E9BAC}"/>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25</a:t>
            </a:fld>
            <a:endParaRPr lang="en-IN" dirty="0">
              <a:solidFill>
                <a:srgbClr val="1656A1"/>
              </a:solidFill>
            </a:endParaRPr>
          </a:p>
        </p:txBody>
      </p:sp>
      <p:sp>
        <p:nvSpPr>
          <p:cNvPr id="3" name="Date Placeholder 2">
            <a:extLst>
              <a:ext uri="{FF2B5EF4-FFF2-40B4-BE49-F238E27FC236}">
                <a16:creationId xmlns:a16="http://schemas.microsoft.com/office/drawing/2014/main" id="{BF02BAEF-EE5E-B7AB-543B-9DB08105A1B0}"/>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7C8497F6-68C8-358B-263D-ECA272C02C07}"/>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9BE3E052-7D95-1610-C35F-CD48100DCEF9}"/>
              </a:ext>
            </a:extLst>
          </p:cNvPr>
          <p:cNvSpPr>
            <a:spLocks noGrp="1"/>
          </p:cNvSpPr>
          <p:nvPr>
            <p:ph type="title"/>
          </p:nvPr>
        </p:nvSpPr>
        <p:spPr/>
        <p:txBody>
          <a:bodyPr>
            <a:normAutofit fontScale="90000"/>
          </a:bodyPr>
          <a:lstStyle/>
          <a:p>
            <a:r>
              <a:rPr lang="en-IN" sz="4400" dirty="0">
                <a:ln w="0"/>
              </a:rPr>
              <a:t>Rotation Curves : </a:t>
            </a:r>
            <a:r>
              <a:rPr lang="en-IN" sz="4800" dirty="0">
                <a:ln w="0"/>
              </a:rPr>
              <a:t>Reality</a:t>
            </a:r>
            <a:endParaRPr lang="en-IN" dirty="0"/>
          </a:p>
        </p:txBody>
      </p:sp>
      <p:sp>
        <p:nvSpPr>
          <p:cNvPr id="7" name="TextBox 6">
            <a:extLst>
              <a:ext uri="{FF2B5EF4-FFF2-40B4-BE49-F238E27FC236}">
                <a16:creationId xmlns:a16="http://schemas.microsoft.com/office/drawing/2014/main" id="{DB505791-34E1-69FC-F80F-ED3A825F6D2E}"/>
              </a:ext>
            </a:extLst>
          </p:cNvPr>
          <p:cNvSpPr txBox="1"/>
          <p:nvPr/>
        </p:nvSpPr>
        <p:spPr>
          <a:xfrm>
            <a:off x="152400" y="1144667"/>
            <a:ext cx="4410075" cy="369332"/>
          </a:xfrm>
          <a:prstGeom prst="rect">
            <a:avLst/>
          </a:prstGeom>
          <a:noFill/>
        </p:spPr>
        <p:txBody>
          <a:bodyPr wrap="square" rtlCol="0">
            <a:spAutoFit/>
          </a:bodyPr>
          <a:lstStyle/>
          <a:p>
            <a:pPr algn="ctr"/>
            <a:r>
              <a:rPr lang="en-IN" dirty="0">
                <a:solidFill>
                  <a:srgbClr val="FF0000"/>
                </a:solidFill>
              </a:rPr>
              <a:t>Reality is different</a:t>
            </a:r>
          </a:p>
        </p:txBody>
      </p:sp>
      <p:pic>
        <p:nvPicPr>
          <p:cNvPr id="8" name="Picture 7">
            <a:extLst>
              <a:ext uri="{FF2B5EF4-FFF2-40B4-BE49-F238E27FC236}">
                <a16:creationId xmlns:a16="http://schemas.microsoft.com/office/drawing/2014/main" id="{38F1947E-5ACB-E0B8-7463-7B6DED9F98DD}"/>
              </a:ext>
            </a:extLst>
          </p:cNvPr>
          <p:cNvPicPr>
            <a:picLocks noChangeAspect="1"/>
          </p:cNvPicPr>
          <p:nvPr/>
        </p:nvPicPr>
        <p:blipFill>
          <a:blip r:embed="rId2"/>
          <a:stretch>
            <a:fillRect/>
          </a:stretch>
        </p:blipFill>
        <p:spPr>
          <a:xfrm>
            <a:off x="5209456" y="948621"/>
            <a:ext cx="6619536" cy="4960758"/>
          </a:xfrm>
          <a:prstGeom prst="rect">
            <a:avLst/>
          </a:prstGeom>
        </p:spPr>
      </p:pic>
      <p:grpSp>
        <p:nvGrpSpPr>
          <p:cNvPr id="9" name="Group 8">
            <a:extLst>
              <a:ext uri="{FF2B5EF4-FFF2-40B4-BE49-F238E27FC236}">
                <a16:creationId xmlns:a16="http://schemas.microsoft.com/office/drawing/2014/main" id="{53AC0C54-C936-D106-4E8F-83DE1D1F4211}"/>
              </a:ext>
            </a:extLst>
          </p:cNvPr>
          <p:cNvGrpSpPr/>
          <p:nvPr/>
        </p:nvGrpSpPr>
        <p:grpSpPr>
          <a:xfrm>
            <a:off x="152400" y="1802896"/>
            <a:ext cx="4954438" cy="1631216"/>
            <a:chOff x="6" y="890902"/>
            <a:chExt cx="11028667" cy="632846"/>
          </a:xfrm>
          <a:scene3d>
            <a:camera prst="orthographicFront"/>
            <a:lightRig rig="threePt" dir="t">
              <a:rot lat="0" lon="0" rev="7500000"/>
            </a:lightRig>
          </a:scene3d>
        </p:grpSpPr>
        <p:sp>
          <p:nvSpPr>
            <p:cNvPr id="10" name="Rectangle 9">
              <a:extLst>
                <a:ext uri="{FF2B5EF4-FFF2-40B4-BE49-F238E27FC236}">
                  <a16:creationId xmlns:a16="http://schemas.microsoft.com/office/drawing/2014/main" id="{CB8E1068-3806-7A13-2C87-28420A825229}"/>
                </a:ext>
              </a:extLst>
            </p:cNvPr>
            <p:cNvSpPr/>
            <p:nvPr/>
          </p:nvSpPr>
          <p:spPr>
            <a:xfrm>
              <a:off x="6" y="890902"/>
              <a:ext cx="11028667" cy="632846"/>
            </a:xfrm>
            <a:prstGeom prst="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IN"/>
            </a:p>
          </p:txBody>
        </p:sp>
        <p:sp>
          <p:nvSpPr>
            <p:cNvPr id="11" name="TextBox 10">
              <a:extLst>
                <a:ext uri="{FF2B5EF4-FFF2-40B4-BE49-F238E27FC236}">
                  <a16:creationId xmlns:a16="http://schemas.microsoft.com/office/drawing/2014/main" id="{1123F6FB-12EF-DE23-ABD7-8BBD0DB52EF2}"/>
                </a:ext>
              </a:extLst>
            </p:cNvPr>
            <p:cNvSpPr txBox="1"/>
            <p:nvPr/>
          </p:nvSpPr>
          <p:spPr>
            <a:xfrm>
              <a:off x="6" y="1074969"/>
              <a:ext cx="11028667" cy="4487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algn="ctr" defTabSz="1289050">
                <a:lnSpc>
                  <a:spcPct val="90000"/>
                </a:lnSpc>
                <a:spcBef>
                  <a:spcPct val="0"/>
                </a:spcBef>
                <a:spcAft>
                  <a:spcPct val="35000"/>
                </a:spcAft>
              </a:pPr>
              <a:r>
                <a:rPr lang="en-IN" sz="3200" b="1" dirty="0">
                  <a:ln w="22225">
                    <a:solidFill>
                      <a:schemeClr val="accent2"/>
                    </a:solidFill>
                    <a:prstDash val="solid"/>
                  </a:ln>
                  <a:solidFill>
                    <a:schemeClr val="accent2">
                      <a:lumMod val="40000"/>
                      <a:lumOff val="60000"/>
                    </a:schemeClr>
                  </a:solidFill>
                </a:rPr>
                <a:t>The Orbital speed curve almost becomes horizontal instead of decreasing</a:t>
              </a:r>
            </a:p>
            <a:p>
              <a:pPr marL="0" lvl="0" indent="0" algn="ctr" defTabSz="1289050">
                <a:lnSpc>
                  <a:spcPct val="90000"/>
                </a:lnSpc>
                <a:spcBef>
                  <a:spcPct val="0"/>
                </a:spcBef>
                <a:spcAft>
                  <a:spcPct val="35000"/>
                </a:spcAft>
                <a:buNone/>
              </a:pPr>
              <a:endParaRPr lang="en-IN" sz="2900" b="1" kern="1200" dirty="0">
                <a:ln w="22225">
                  <a:solidFill>
                    <a:schemeClr val="accent2"/>
                  </a:solidFill>
                  <a:prstDash val="solid"/>
                </a:ln>
                <a:solidFill>
                  <a:schemeClr val="accent2">
                    <a:lumMod val="40000"/>
                    <a:lumOff val="60000"/>
                  </a:schemeClr>
                </a:solidFill>
              </a:endParaRPr>
            </a:p>
          </p:txBody>
        </p:sp>
      </p:grpSp>
      <p:sp>
        <p:nvSpPr>
          <p:cNvPr id="12" name="TextBox 11">
            <a:extLst>
              <a:ext uri="{FF2B5EF4-FFF2-40B4-BE49-F238E27FC236}">
                <a16:creationId xmlns:a16="http://schemas.microsoft.com/office/drawing/2014/main" id="{5718F63D-0D94-D32C-9984-1236F6D3FF66}"/>
              </a:ext>
            </a:extLst>
          </p:cNvPr>
          <p:cNvSpPr txBox="1"/>
          <p:nvPr/>
        </p:nvSpPr>
        <p:spPr>
          <a:xfrm>
            <a:off x="152400" y="3770828"/>
            <a:ext cx="4410074" cy="1631216"/>
          </a:xfrm>
          <a:prstGeom prst="rect">
            <a:avLst/>
          </a:prstGeom>
          <a:noFill/>
        </p:spPr>
        <p:txBody>
          <a:bodyPr wrap="square" rtlCol="0">
            <a:spAutoFit/>
          </a:bodyPr>
          <a:lstStyle/>
          <a:p>
            <a:r>
              <a:rPr lang="en-IN" sz="2000" i="1" dirty="0"/>
              <a:t>Solution : Probably extra mass in galaxy which increases as radius increases</a:t>
            </a:r>
          </a:p>
          <a:p>
            <a:endParaRPr lang="en-IN" sz="2000" i="1" dirty="0"/>
          </a:p>
          <a:p>
            <a:r>
              <a:rPr lang="en-IN" sz="2000" i="1" dirty="0"/>
              <a:t>This is the dark matter halo which needs to be considered.</a:t>
            </a:r>
          </a:p>
        </p:txBody>
      </p:sp>
      <p:sp>
        <p:nvSpPr>
          <p:cNvPr id="13" name="Footer Placeholder 3">
            <a:extLst>
              <a:ext uri="{FF2B5EF4-FFF2-40B4-BE49-F238E27FC236}">
                <a16:creationId xmlns:a16="http://schemas.microsoft.com/office/drawing/2014/main" id="{A9A30BDA-8F7F-7581-AFB2-8507BFAC0581}"/>
              </a:ext>
            </a:extLst>
          </p:cNvPr>
          <p:cNvSpPr txBox="1">
            <a:spLocks/>
          </p:cNvSpPr>
          <p:nvPr/>
        </p:nvSpPr>
        <p:spPr>
          <a:xfrm>
            <a:off x="1437094" y="5785722"/>
            <a:ext cx="6507192"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err="1"/>
              <a:t>Venkataramani</a:t>
            </a:r>
            <a:r>
              <a:rPr lang="en-IN" dirty="0"/>
              <a:t>, Shankar &amp; Newell, Alan. (2021). Pattern dark matter and galaxy scaling relations. </a:t>
            </a:r>
          </a:p>
        </p:txBody>
      </p:sp>
    </p:spTree>
    <p:extLst>
      <p:ext uri="{BB962C8B-B14F-4D97-AF65-F5344CB8AC3E}">
        <p14:creationId xmlns:p14="http://schemas.microsoft.com/office/powerpoint/2010/main" val="1764037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B3C51A-591D-3C86-A1CB-E2AC12E1364D}"/>
              </a:ext>
            </a:extLst>
          </p:cNvPr>
          <p:cNvSpPr>
            <a:spLocks noGrp="1"/>
          </p:cNvSpPr>
          <p:nvPr>
            <p:ph idx="1"/>
          </p:nvPr>
        </p:nvSpPr>
        <p:spPr>
          <a:xfrm>
            <a:off x="568960" y="1053464"/>
            <a:ext cx="6451600" cy="5052695"/>
          </a:xfrm>
        </p:spPr>
        <p:txBody>
          <a:bodyPr/>
          <a:lstStyle/>
          <a:p>
            <a:r>
              <a:rPr lang="en-IN" dirty="0"/>
              <a:t>A  dark matter </a:t>
            </a:r>
            <a:r>
              <a:rPr lang="en-IN"/>
              <a:t>halo engulfs </a:t>
            </a:r>
            <a:r>
              <a:rPr lang="en-IN" dirty="0"/>
              <a:t>the whole of our galaxy. </a:t>
            </a:r>
          </a:p>
          <a:p>
            <a:r>
              <a:rPr lang="en-IN" dirty="0"/>
              <a:t>Dark matter interacts only via gravity.</a:t>
            </a:r>
          </a:p>
          <a:p>
            <a:r>
              <a:rPr lang="en-IN" dirty="0"/>
              <a:t>The Rotation curve of galaxies can be accounted for if we have a dark matter halo profile given by </a:t>
            </a:r>
          </a:p>
          <a:p>
            <a:pPr marL="0" indent="0">
              <a:buNone/>
            </a:pPr>
            <a:r>
              <a:rPr lang="en-IN" dirty="0">
                <a:solidFill>
                  <a:srgbClr val="FF0000"/>
                </a:solidFill>
              </a:rPr>
              <a:t>  Navarro-</a:t>
            </a:r>
            <a:r>
              <a:rPr lang="en-IN" dirty="0" err="1">
                <a:solidFill>
                  <a:srgbClr val="FF0000"/>
                </a:solidFill>
              </a:rPr>
              <a:t>Frenk</a:t>
            </a:r>
            <a:r>
              <a:rPr lang="en-IN" dirty="0">
                <a:solidFill>
                  <a:srgbClr val="FF0000"/>
                </a:solidFill>
              </a:rPr>
              <a:t>-White (NFW) profile.</a:t>
            </a:r>
          </a:p>
          <a:p>
            <a:endParaRPr lang="en-IN" dirty="0"/>
          </a:p>
          <a:p>
            <a:endParaRPr lang="en-IN" dirty="0"/>
          </a:p>
          <a:p>
            <a:pPr marL="0" indent="0">
              <a:buNone/>
            </a:pPr>
            <a:endParaRPr lang="en-IN" dirty="0"/>
          </a:p>
        </p:txBody>
      </p:sp>
      <p:sp>
        <p:nvSpPr>
          <p:cNvPr id="4" name="Footer Placeholder 3">
            <a:extLst>
              <a:ext uri="{FF2B5EF4-FFF2-40B4-BE49-F238E27FC236}">
                <a16:creationId xmlns:a16="http://schemas.microsoft.com/office/drawing/2014/main" id="{ADC44E3E-C058-371A-A80D-B77BE670313F}"/>
              </a:ext>
            </a:extLst>
          </p:cNvPr>
          <p:cNvSpPr>
            <a:spLocks noGrp="1"/>
          </p:cNvSpPr>
          <p:nvPr>
            <p:ph type="ftr" sz="quarter" idx="11"/>
          </p:nvPr>
        </p:nvSpPr>
        <p:spPr>
          <a:xfrm>
            <a:off x="568960" y="6356350"/>
            <a:ext cx="4114800" cy="365125"/>
          </a:xfrm>
        </p:spPr>
        <p:txBody>
          <a:bodyPr/>
          <a:lstStyle/>
          <a:p>
            <a:r>
              <a:rPr lang="en-IN" dirty="0"/>
              <a:t>https://wwwmpa.mpa-garching.mpg.de/~swhite/picture.html</a:t>
            </a:r>
          </a:p>
        </p:txBody>
      </p:sp>
      <p:sp>
        <p:nvSpPr>
          <p:cNvPr id="5" name="Slide Number Placeholder 4">
            <a:extLst>
              <a:ext uri="{FF2B5EF4-FFF2-40B4-BE49-F238E27FC236}">
                <a16:creationId xmlns:a16="http://schemas.microsoft.com/office/drawing/2014/main" id="{0DD35E25-9EEA-1DBB-C9E1-83A7FC97BB09}"/>
              </a:ext>
            </a:extLst>
          </p:cNvPr>
          <p:cNvSpPr>
            <a:spLocks noGrp="1"/>
          </p:cNvSpPr>
          <p:nvPr>
            <p:ph type="sldNum" sz="quarter" idx="12"/>
          </p:nvPr>
        </p:nvSpPr>
        <p:spPr/>
        <p:txBody>
          <a:bodyPr/>
          <a:lstStyle/>
          <a:p>
            <a:fld id="{7226AE81-45DF-44E6-8D44-0B5DCF8726D6}" type="slidenum">
              <a:rPr lang="en-IN" smtClean="0"/>
              <a:t>26</a:t>
            </a:fld>
            <a:endParaRPr lang="en-IN"/>
          </a:p>
        </p:txBody>
      </p:sp>
      <p:sp>
        <p:nvSpPr>
          <p:cNvPr id="6" name="Title 1">
            <a:extLst>
              <a:ext uri="{FF2B5EF4-FFF2-40B4-BE49-F238E27FC236}">
                <a16:creationId xmlns:a16="http://schemas.microsoft.com/office/drawing/2014/main" id="{3444709F-A4E7-AA98-A044-5414A2282783}"/>
              </a:ext>
            </a:extLst>
          </p:cNvPr>
          <p:cNvSpPr>
            <a:spLocks noGrp="1"/>
          </p:cNvSpPr>
          <p:nvPr>
            <p:ph type="title"/>
          </p:nvPr>
        </p:nvSpPr>
        <p:spPr>
          <a:xfrm>
            <a:off x="568960" y="227766"/>
            <a:ext cx="8575040" cy="825698"/>
          </a:xfrm>
        </p:spPr>
        <p:txBody>
          <a:bodyPr>
            <a:normAutofit fontScale="90000"/>
          </a:bodyPr>
          <a:lstStyle/>
          <a:p>
            <a:r>
              <a:rPr lang="en-IN" sz="3200" dirty="0">
                <a:ln w="0"/>
                <a:solidFill>
                  <a:schemeClr val="accent1"/>
                </a:solidFill>
                <a:effectLst>
                  <a:outerShdw blurRad="38100" dist="25400" dir="5400000" algn="ctr" rotWithShape="0">
                    <a:srgbClr val="6E747A">
                      <a:alpha val="43000"/>
                    </a:srgbClr>
                  </a:outerShdw>
                </a:effectLst>
              </a:rPr>
              <a:t>Rotation Curves :</a:t>
            </a:r>
            <a:br>
              <a:rPr lang="en-IN" sz="3200" dirty="0">
                <a:ln w="0"/>
                <a:solidFill>
                  <a:schemeClr val="accent1"/>
                </a:solidFill>
                <a:effectLst>
                  <a:outerShdw blurRad="38100" dist="25400" dir="5400000" algn="ctr" rotWithShape="0">
                    <a:srgbClr val="6E747A">
                      <a:alpha val="43000"/>
                    </a:srgbClr>
                  </a:outerShdw>
                </a:effectLst>
              </a:rPr>
            </a:br>
            <a:r>
              <a:rPr lang="en-IN" sz="3200" dirty="0">
                <a:ln w="0"/>
                <a:solidFill>
                  <a:schemeClr val="accent1"/>
                </a:solidFill>
                <a:effectLst>
                  <a:outerShdw blurRad="38100" dist="25400" dir="5400000" algn="ctr" rotWithShape="0">
                    <a:srgbClr val="6E747A">
                      <a:alpha val="43000"/>
                    </a:srgbClr>
                  </a:outerShdw>
                </a:effectLst>
              </a:rPr>
              <a:t> </a:t>
            </a:r>
            <a:r>
              <a:rPr lang="en-IN" sz="3600" dirty="0">
                <a:ln w="0"/>
                <a:solidFill>
                  <a:schemeClr val="accent1"/>
                </a:solidFill>
                <a:effectLst>
                  <a:outerShdw blurRad="38100" dist="25400" dir="5400000" algn="ctr" rotWithShape="0">
                    <a:srgbClr val="6E747A">
                      <a:alpha val="43000"/>
                    </a:srgbClr>
                  </a:outerShdw>
                </a:effectLst>
              </a:rPr>
              <a:t>Dark Matter to the rescue</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7" name="Picture 6">
            <a:extLst>
              <a:ext uri="{FF2B5EF4-FFF2-40B4-BE49-F238E27FC236}">
                <a16:creationId xmlns:a16="http://schemas.microsoft.com/office/drawing/2014/main" id="{2A99CF70-2A3D-2788-3D83-52D7381D2E24}"/>
              </a:ext>
            </a:extLst>
          </p:cNvPr>
          <p:cNvPicPr>
            <a:picLocks noChangeAspect="1"/>
          </p:cNvPicPr>
          <p:nvPr/>
        </p:nvPicPr>
        <p:blipFill>
          <a:blip r:embed="rId2"/>
          <a:stretch>
            <a:fillRect/>
          </a:stretch>
        </p:blipFill>
        <p:spPr>
          <a:xfrm>
            <a:off x="1857375" y="4220213"/>
            <a:ext cx="3465830" cy="1134107"/>
          </a:xfrm>
          <a:prstGeom prst="rect">
            <a:avLst/>
          </a:prstGeom>
        </p:spPr>
      </p:pic>
      <p:sp>
        <p:nvSpPr>
          <p:cNvPr id="8" name="TextBox 7">
            <a:extLst>
              <a:ext uri="{FF2B5EF4-FFF2-40B4-BE49-F238E27FC236}">
                <a16:creationId xmlns:a16="http://schemas.microsoft.com/office/drawing/2014/main" id="{2AD96E2F-3264-8839-BE29-F435030BB908}"/>
              </a:ext>
            </a:extLst>
          </p:cNvPr>
          <p:cNvSpPr txBox="1"/>
          <p:nvPr/>
        </p:nvSpPr>
        <p:spPr>
          <a:xfrm>
            <a:off x="568960" y="5354320"/>
            <a:ext cx="6380480" cy="923330"/>
          </a:xfrm>
          <a:prstGeom prst="rect">
            <a:avLst/>
          </a:prstGeom>
          <a:noFill/>
        </p:spPr>
        <p:txBody>
          <a:bodyPr wrap="square" rtlCol="0">
            <a:spAutoFit/>
          </a:bodyPr>
          <a:lstStyle/>
          <a:p>
            <a:r>
              <a:rPr lang="en-IN" dirty="0"/>
              <a:t>Which dictates the variation of density of the halo matter </a:t>
            </a:r>
            <a:r>
              <a:rPr lang="en-IN" dirty="0" err="1"/>
              <a:t>w.r.t.</a:t>
            </a:r>
            <a:r>
              <a:rPr lang="en-IN" dirty="0"/>
              <a:t> the distance r.</a:t>
            </a:r>
          </a:p>
          <a:p>
            <a:r>
              <a:rPr lang="en-IN" dirty="0"/>
              <a:t>R</a:t>
            </a:r>
            <a:r>
              <a:rPr lang="en-IN" baseline="-25000" dirty="0"/>
              <a:t>s</a:t>
            </a:r>
            <a:r>
              <a:rPr lang="en-IN" dirty="0"/>
              <a:t> and        are fitted accordingly.</a:t>
            </a:r>
          </a:p>
        </p:txBody>
      </p:sp>
      <p:pic>
        <p:nvPicPr>
          <p:cNvPr id="9" name="Picture 8">
            <a:extLst>
              <a:ext uri="{FF2B5EF4-FFF2-40B4-BE49-F238E27FC236}">
                <a16:creationId xmlns:a16="http://schemas.microsoft.com/office/drawing/2014/main" id="{3C51C98E-E0A6-8BAC-4312-E1052BD3E5A1}"/>
              </a:ext>
            </a:extLst>
          </p:cNvPr>
          <p:cNvPicPr>
            <a:picLocks noChangeAspect="1"/>
          </p:cNvPicPr>
          <p:nvPr/>
        </p:nvPicPr>
        <p:blipFill>
          <a:blip r:embed="rId3"/>
          <a:stretch>
            <a:fillRect/>
          </a:stretch>
        </p:blipFill>
        <p:spPr>
          <a:xfrm>
            <a:off x="1350539" y="6025958"/>
            <a:ext cx="207065" cy="160402"/>
          </a:xfrm>
          <a:prstGeom prst="rect">
            <a:avLst/>
          </a:prstGeom>
        </p:spPr>
      </p:pic>
      <p:pic>
        <p:nvPicPr>
          <p:cNvPr id="10" name="Picture 9">
            <a:extLst>
              <a:ext uri="{FF2B5EF4-FFF2-40B4-BE49-F238E27FC236}">
                <a16:creationId xmlns:a16="http://schemas.microsoft.com/office/drawing/2014/main" id="{2FE8AF67-C5A3-97C0-F5A3-FB28746B8721}"/>
              </a:ext>
            </a:extLst>
          </p:cNvPr>
          <p:cNvPicPr>
            <a:picLocks noChangeAspect="1"/>
          </p:cNvPicPr>
          <p:nvPr/>
        </p:nvPicPr>
        <p:blipFill>
          <a:blip r:embed="rId4"/>
          <a:stretch>
            <a:fillRect/>
          </a:stretch>
        </p:blipFill>
        <p:spPr>
          <a:xfrm>
            <a:off x="7258252" y="413234"/>
            <a:ext cx="4451416" cy="28310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a:extLst>
              <a:ext uri="{FF2B5EF4-FFF2-40B4-BE49-F238E27FC236}">
                <a16:creationId xmlns:a16="http://schemas.microsoft.com/office/drawing/2014/main" id="{07D62455-53FE-44FA-CDEE-D8B50FC3ED5A}"/>
              </a:ext>
            </a:extLst>
          </p:cNvPr>
          <p:cNvSpPr txBox="1"/>
          <p:nvPr/>
        </p:nvSpPr>
        <p:spPr>
          <a:xfrm>
            <a:off x="7386523" y="2782648"/>
            <a:ext cx="1211979"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IN" sz="1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Julio Navarro</a:t>
            </a:r>
          </a:p>
        </p:txBody>
      </p:sp>
      <p:sp>
        <p:nvSpPr>
          <p:cNvPr id="13" name="TextBox 12">
            <a:extLst>
              <a:ext uri="{FF2B5EF4-FFF2-40B4-BE49-F238E27FC236}">
                <a16:creationId xmlns:a16="http://schemas.microsoft.com/office/drawing/2014/main" id="{75D6B2F0-3D82-0582-F380-70CB77472F84}"/>
              </a:ext>
            </a:extLst>
          </p:cNvPr>
          <p:cNvSpPr txBox="1"/>
          <p:nvPr/>
        </p:nvSpPr>
        <p:spPr>
          <a:xfrm>
            <a:off x="8942105" y="2782647"/>
            <a:ext cx="1211979"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IN" sz="1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Carlos </a:t>
            </a:r>
            <a:r>
              <a:rPr lang="en-IN" sz="1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Frenk</a:t>
            </a:r>
            <a:endParaRPr lang="en-IN" sz="1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4" name="TextBox 13">
            <a:extLst>
              <a:ext uri="{FF2B5EF4-FFF2-40B4-BE49-F238E27FC236}">
                <a16:creationId xmlns:a16="http://schemas.microsoft.com/office/drawing/2014/main" id="{0D9988A3-2873-621D-4DEC-430C6D499E5E}"/>
              </a:ext>
            </a:extLst>
          </p:cNvPr>
          <p:cNvSpPr txBox="1"/>
          <p:nvPr/>
        </p:nvSpPr>
        <p:spPr>
          <a:xfrm>
            <a:off x="10391776" y="2782646"/>
            <a:ext cx="1211979" cy="307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IN" sz="1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Simon White</a:t>
            </a:r>
          </a:p>
        </p:txBody>
      </p:sp>
      <p:pic>
        <p:nvPicPr>
          <p:cNvPr id="16" name="Picture 15">
            <a:extLst>
              <a:ext uri="{FF2B5EF4-FFF2-40B4-BE49-F238E27FC236}">
                <a16:creationId xmlns:a16="http://schemas.microsoft.com/office/drawing/2014/main" id="{92464F57-28A6-047C-A9EB-D3711DD30538}"/>
              </a:ext>
            </a:extLst>
          </p:cNvPr>
          <p:cNvPicPr>
            <a:picLocks noChangeAspect="1"/>
          </p:cNvPicPr>
          <p:nvPr/>
        </p:nvPicPr>
        <p:blipFill>
          <a:blip r:embed="rId5"/>
          <a:stretch>
            <a:fillRect/>
          </a:stretch>
        </p:blipFill>
        <p:spPr>
          <a:xfrm>
            <a:off x="7372217" y="3429000"/>
            <a:ext cx="4223486" cy="3376333"/>
          </a:xfrm>
          <a:prstGeom prst="rect">
            <a:avLst/>
          </a:prstGeom>
        </p:spPr>
      </p:pic>
    </p:spTree>
    <p:extLst>
      <p:ext uri="{BB962C8B-B14F-4D97-AF65-F5344CB8AC3E}">
        <p14:creationId xmlns:p14="http://schemas.microsoft.com/office/powerpoint/2010/main" val="324884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D1D903-96CE-C49B-B767-240A836120C0}"/>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27</a:t>
            </a:fld>
            <a:endParaRPr lang="en-IN" dirty="0">
              <a:solidFill>
                <a:srgbClr val="1656A1"/>
              </a:solidFill>
            </a:endParaRPr>
          </a:p>
        </p:txBody>
      </p:sp>
      <p:sp>
        <p:nvSpPr>
          <p:cNvPr id="3" name="Date Placeholder 2">
            <a:extLst>
              <a:ext uri="{FF2B5EF4-FFF2-40B4-BE49-F238E27FC236}">
                <a16:creationId xmlns:a16="http://schemas.microsoft.com/office/drawing/2014/main" id="{3B367659-C9A9-E049-3606-FB21CB30FEC9}"/>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125D4069-E8CA-3D87-1887-3E669C8471A4}"/>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FDA286C1-05C4-FE61-BBD1-6F6BE761B8D3}"/>
              </a:ext>
            </a:extLst>
          </p:cNvPr>
          <p:cNvSpPr>
            <a:spLocks noGrp="1"/>
          </p:cNvSpPr>
          <p:nvPr>
            <p:ph type="title"/>
          </p:nvPr>
        </p:nvSpPr>
        <p:spPr/>
        <p:txBody>
          <a:bodyPr>
            <a:normAutofit fontScale="90000"/>
          </a:bodyPr>
          <a:lstStyle/>
          <a:p>
            <a:r>
              <a:rPr lang="en-US" dirty="0"/>
              <a:t>G</a:t>
            </a:r>
            <a:r>
              <a:rPr lang="en-US" sz="4400" dirty="0"/>
              <a:t>ravitational lensing</a:t>
            </a:r>
            <a:endParaRPr lang="en-IN" dirty="0"/>
          </a:p>
        </p:txBody>
      </p:sp>
      <p:pic>
        <p:nvPicPr>
          <p:cNvPr id="7" name="Picture 6" descr="A picture containing text, screenshot, electric blue, design">
            <a:extLst>
              <a:ext uri="{FF2B5EF4-FFF2-40B4-BE49-F238E27FC236}">
                <a16:creationId xmlns:a16="http://schemas.microsoft.com/office/drawing/2014/main" id="{D34BAC4A-00EB-5169-DE27-63B2ED09C43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0932" y="2483859"/>
            <a:ext cx="5469438" cy="3073303"/>
          </a:xfrm>
          <a:prstGeom prst="rect">
            <a:avLst/>
          </a:prstGeom>
        </p:spPr>
      </p:pic>
      <p:sp>
        <p:nvSpPr>
          <p:cNvPr id="9" name="TextBox 8">
            <a:extLst>
              <a:ext uri="{FF2B5EF4-FFF2-40B4-BE49-F238E27FC236}">
                <a16:creationId xmlns:a16="http://schemas.microsoft.com/office/drawing/2014/main" id="{ADCB9297-1D9C-BD0F-3342-BEA7C936FDE0}"/>
              </a:ext>
            </a:extLst>
          </p:cNvPr>
          <p:cNvSpPr txBox="1"/>
          <p:nvPr/>
        </p:nvSpPr>
        <p:spPr>
          <a:xfrm>
            <a:off x="175502" y="5900331"/>
            <a:ext cx="4416818" cy="230832"/>
          </a:xfrm>
          <a:prstGeom prst="rect">
            <a:avLst/>
          </a:prstGeom>
          <a:noFill/>
        </p:spPr>
        <p:txBody>
          <a:bodyPr wrap="square" rtlCol="0">
            <a:spAutoFit/>
          </a:bodyPr>
          <a:lstStyle/>
          <a:p>
            <a:r>
              <a:rPr lang="en-IN" sz="900" dirty="0">
                <a:hlinkClick r:id="rId3" tooltip="https://phys.libretexts.org/Bookshelves/Astronomy__Cosmology/Big_Ideas_in_Cosmology_(Cominsky_et_al.)/12:_Gravitational_Lenses/12.04:_Weak_Lensing"/>
              </a:rPr>
              <a:t>This Photo</a:t>
            </a:r>
            <a:r>
              <a:rPr lang="en-IN" sz="900" dirty="0"/>
              <a:t> by NASA/SSU/Aurore </a:t>
            </a:r>
            <a:r>
              <a:rPr lang="en-IN" sz="900" dirty="0" err="1"/>
              <a:t>Simonnet</a:t>
            </a:r>
            <a:r>
              <a:rPr lang="en-IN" sz="900" dirty="0"/>
              <a:t> is licensed under </a:t>
            </a:r>
            <a:r>
              <a:rPr lang="en-IN" sz="900" dirty="0">
                <a:hlinkClick r:id="rId4" tooltip="https://creativecommons.org/licenses/by-nc-sa/3.0/"/>
              </a:rPr>
              <a:t>CC BY-SA-NC</a:t>
            </a:r>
            <a:endParaRPr lang="en-IN" sz="900" dirty="0"/>
          </a:p>
        </p:txBody>
      </p:sp>
      <p:pic>
        <p:nvPicPr>
          <p:cNvPr id="10" name="Picture 9">
            <a:extLst>
              <a:ext uri="{FF2B5EF4-FFF2-40B4-BE49-F238E27FC236}">
                <a16:creationId xmlns:a16="http://schemas.microsoft.com/office/drawing/2014/main" id="{76A810A9-A399-0872-D65E-87B1B1C78F3E}"/>
              </a:ext>
            </a:extLst>
          </p:cNvPr>
          <p:cNvPicPr>
            <a:picLocks noChangeAspect="1"/>
          </p:cNvPicPr>
          <p:nvPr/>
        </p:nvPicPr>
        <p:blipFill rotWithShape="1">
          <a:blip r:embed="rId5"/>
          <a:srcRect l="55483" r="4591"/>
          <a:stretch/>
        </p:blipFill>
        <p:spPr>
          <a:xfrm>
            <a:off x="4814940" y="1027784"/>
            <a:ext cx="1901398" cy="1809706"/>
          </a:xfrm>
          <a:prstGeom prst="rect">
            <a:avLst/>
          </a:prstGeom>
        </p:spPr>
      </p:pic>
      <p:sp>
        <p:nvSpPr>
          <p:cNvPr id="11" name="TextBox 10">
            <a:extLst>
              <a:ext uri="{FF2B5EF4-FFF2-40B4-BE49-F238E27FC236}">
                <a16:creationId xmlns:a16="http://schemas.microsoft.com/office/drawing/2014/main" id="{2ABB33B9-00AC-9347-FBA5-449EB9B4B1BB}"/>
              </a:ext>
            </a:extLst>
          </p:cNvPr>
          <p:cNvSpPr txBox="1"/>
          <p:nvPr/>
        </p:nvSpPr>
        <p:spPr>
          <a:xfrm>
            <a:off x="9752888" y="1932637"/>
            <a:ext cx="2094345" cy="338554"/>
          </a:xfrm>
          <a:prstGeom prst="rect">
            <a:avLst/>
          </a:prstGeom>
          <a:noFill/>
        </p:spPr>
        <p:txBody>
          <a:bodyPr wrap="square" rtlCol="0">
            <a:spAutoFit/>
          </a:bodyPr>
          <a:lstStyle/>
          <a:p>
            <a:r>
              <a:rPr lang="en-IN" sz="800" dirty="0">
                <a:solidFill>
                  <a:schemeClr val="bg1"/>
                </a:solidFill>
              </a:rPr>
              <a:t>http://www.alternativephysics.org/book/Abell1689.htm</a:t>
            </a:r>
          </a:p>
        </p:txBody>
      </p:sp>
      <p:pic>
        <p:nvPicPr>
          <p:cNvPr id="12" name="Picture 11" descr="A picture containing universe, space, astronomy, astronomical object&#10;&#10;Description automatically generated">
            <a:extLst>
              <a:ext uri="{FF2B5EF4-FFF2-40B4-BE49-F238E27FC236}">
                <a16:creationId xmlns:a16="http://schemas.microsoft.com/office/drawing/2014/main" id="{5BCC4C33-949B-9DE4-790D-13304D655E80}"/>
              </a:ext>
            </a:extLst>
          </p:cNvPr>
          <p:cNvPicPr>
            <a:picLocks noChangeAspect="1"/>
          </p:cNvPicPr>
          <p:nvPr/>
        </p:nvPicPr>
        <p:blipFill rotWithShape="1">
          <a:blip r:embed="rId6">
            <a:extLst>
              <a:ext uri="{28A0092B-C50C-407E-A947-70E740481C1C}">
                <a14:useLocalDpi xmlns:a14="http://schemas.microsoft.com/office/drawing/2010/main" val="0"/>
              </a:ext>
            </a:extLst>
          </a:blip>
          <a:srcRect t="1043"/>
          <a:stretch/>
        </p:blipFill>
        <p:spPr>
          <a:xfrm>
            <a:off x="7709080" y="150206"/>
            <a:ext cx="4087615" cy="3903416"/>
          </a:xfrm>
          <a:prstGeom prst="rect">
            <a:avLst/>
          </a:prstGeom>
          <a:effectLst/>
        </p:spPr>
      </p:pic>
      <p:sp>
        <p:nvSpPr>
          <p:cNvPr id="13" name="TextBox 12">
            <a:extLst>
              <a:ext uri="{FF2B5EF4-FFF2-40B4-BE49-F238E27FC236}">
                <a16:creationId xmlns:a16="http://schemas.microsoft.com/office/drawing/2014/main" id="{2C375602-E155-D8BB-A496-4243BBD3CD84}"/>
              </a:ext>
            </a:extLst>
          </p:cNvPr>
          <p:cNvSpPr txBox="1"/>
          <p:nvPr/>
        </p:nvSpPr>
        <p:spPr>
          <a:xfrm>
            <a:off x="7751286" y="4398639"/>
            <a:ext cx="3799425" cy="1501692"/>
          </a:xfrm>
          <a:prstGeom prst="rect">
            <a:avLst/>
          </a:prstGeom>
        </p:spPr>
        <p:txBody>
          <a:bodyPr vert="horz" lIns="91440" tIns="45720" rIns="91440" bIns="45720" rtlCol="0">
            <a:normAutofit/>
          </a:bodyPr>
          <a:lstStyle/>
          <a:p>
            <a:pPr>
              <a:lnSpc>
                <a:spcPct val="90000"/>
              </a:lnSpc>
              <a:spcAft>
                <a:spcPts val="600"/>
              </a:spcAft>
            </a:pPr>
            <a:r>
              <a:rPr lang="en-US" sz="2000" dirty="0">
                <a:solidFill>
                  <a:srgbClr val="FF0000"/>
                </a:solidFill>
              </a:rPr>
              <a:t>Abell 1689</a:t>
            </a:r>
          </a:p>
          <a:p>
            <a:pPr indent="-228600">
              <a:lnSpc>
                <a:spcPct val="90000"/>
              </a:lnSpc>
              <a:spcAft>
                <a:spcPts val="600"/>
              </a:spcAft>
              <a:buFont typeface="Arial" panose="020B0604020202020204" pitchFamily="34" charset="0"/>
              <a:buChar char="•"/>
            </a:pPr>
            <a:r>
              <a:rPr lang="en-US" sz="2000" dirty="0">
                <a:solidFill>
                  <a:srgbClr val="FF0000"/>
                </a:solidFill>
              </a:rPr>
              <a:t>Location: In the Virgo cluster</a:t>
            </a:r>
          </a:p>
          <a:p>
            <a:pPr indent="-228600">
              <a:lnSpc>
                <a:spcPct val="90000"/>
              </a:lnSpc>
              <a:spcAft>
                <a:spcPts val="600"/>
              </a:spcAft>
              <a:buFont typeface="Arial" panose="020B0604020202020204" pitchFamily="34" charset="0"/>
              <a:buChar char="•"/>
            </a:pPr>
            <a:r>
              <a:rPr lang="en-US" sz="2000" dirty="0">
                <a:solidFill>
                  <a:srgbClr val="FF0000"/>
                </a:solidFill>
              </a:rPr>
              <a:t>ICRS : </a:t>
            </a:r>
            <a:r>
              <a:rPr lang="en-US" sz="2000" dirty="0">
                <a:solidFill>
                  <a:srgbClr val="FF0000"/>
                </a:solidFill>
                <a:effectLst/>
              </a:rPr>
              <a:t>13 11 31.882 -01 21 26.10</a:t>
            </a:r>
          </a:p>
          <a:p>
            <a:pPr indent="-228600">
              <a:lnSpc>
                <a:spcPct val="90000"/>
              </a:lnSpc>
              <a:spcAft>
                <a:spcPts val="600"/>
              </a:spcAft>
              <a:buFont typeface="Arial" panose="020B0604020202020204" pitchFamily="34" charset="0"/>
              <a:buChar char="•"/>
            </a:pPr>
            <a:r>
              <a:rPr lang="en-US" sz="2000" dirty="0">
                <a:solidFill>
                  <a:srgbClr val="FF0000"/>
                </a:solidFill>
              </a:rPr>
              <a:t>Distance: 764Mpc</a:t>
            </a:r>
          </a:p>
        </p:txBody>
      </p:sp>
      <p:sp>
        <p:nvSpPr>
          <p:cNvPr id="18" name="TextBox 17">
            <a:extLst>
              <a:ext uri="{FF2B5EF4-FFF2-40B4-BE49-F238E27FC236}">
                <a16:creationId xmlns:a16="http://schemas.microsoft.com/office/drawing/2014/main" id="{04FB87A8-1664-A065-2A06-337C3ABDD9AB}"/>
              </a:ext>
            </a:extLst>
          </p:cNvPr>
          <p:cNvSpPr txBox="1"/>
          <p:nvPr/>
        </p:nvSpPr>
        <p:spPr>
          <a:xfrm>
            <a:off x="6269680" y="5718878"/>
            <a:ext cx="6094562" cy="341632"/>
          </a:xfrm>
          <a:prstGeom prst="rect">
            <a:avLst/>
          </a:prstGeom>
          <a:noFill/>
        </p:spPr>
        <p:txBody>
          <a:bodyPr wrap="square">
            <a:spAutoFit/>
          </a:bodyPr>
          <a:lstStyle/>
          <a:p>
            <a:pPr algn="ctr" defTabSz="1289050">
              <a:lnSpc>
                <a:spcPct val="90000"/>
              </a:lnSpc>
              <a:spcBef>
                <a:spcPct val="0"/>
              </a:spcBef>
              <a:spcAft>
                <a:spcPct val="35000"/>
              </a:spcAft>
            </a:pPr>
            <a:r>
              <a:rPr lang="en-IN" sz="1800" dirty="0">
                <a:ln w="0"/>
                <a:effectLst>
                  <a:outerShdw blurRad="38100" dist="19050" dir="2700000" algn="tl" rotWithShape="0">
                    <a:schemeClr val="dk1">
                      <a:alpha val="40000"/>
                    </a:schemeClr>
                  </a:outerShdw>
                </a:effectLst>
              </a:rPr>
              <a:t>Heavy Distortion in the image due to gravity</a:t>
            </a:r>
          </a:p>
        </p:txBody>
      </p:sp>
    </p:spTree>
    <p:extLst>
      <p:ext uri="{BB962C8B-B14F-4D97-AF65-F5344CB8AC3E}">
        <p14:creationId xmlns:p14="http://schemas.microsoft.com/office/powerpoint/2010/main" val="772025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A907-CE24-C433-1F36-5C0B70110BB2}"/>
              </a:ext>
            </a:extLst>
          </p:cNvPr>
          <p:cNvSpPr>
            <a:spLocks noGrp="1"/>
          </p:cNvSpPr>
          <p:nvPr>
            <p:ph type="title"/>
          </p:nvPr>
        </p:nvSpPr>
        <p:spPr>
          <a:xfrm>
            <a:off x="838200" y="2766218"/>
            <a:ext cx="10515600" cy="1325563"/>
          </a:xfrm>
        </p:spPr>
        <p:txBody>
          <a:bodyPr>
            <a:normAutofit/>
          </a:bodyPr>
          <a:lstStyle/>
          <a:p>
            <a:pPr algn="ctr"/>
            <a:r>
              <a:rPr lang="en-IN" sz="4000" dirty="0"/>
              <a:t>Astronomical Evidences: </a:t>
            </a:r>
            <a:br>
              <a:rPr lang="en-IN" sz="4000" dirty="0"/>
            </a:br>
            <a:r>
              <a:rPr lang="en-IN" sz="4000" dirty="0"/>
              <a:t>Rotational Curves of Spiral Galaxies </a:t>
            </a:r>
          </a:p>
        </p:txBody>
      </p:sp>
      <p:sp>
        <p:nvSpPr>
          <p:cNvPr id="5" name="Slide Number Placeholder 4">
            <a:extLst>
              <a:ext uri="{FF2B5EF4-FFF2-40B4-BE49-F238E27FC236}">
                <a16:creationId xmlns:a16="http://schemas.microsoft.com/office/drawing/2014/main" id="{80F8706F-046E-A414-CAE5-9696587EC3DB}"/>
              </a:ext>
            </a:extLst>
          </p:cNvPr>
          <p:cNvSpPr>
            <a:spLocks noGrp="1"/>
          </p:cNvSpPr>
          <p:nvPr>
            <p:ph type="sldNum" sz="quarter" idx="12"/>
          </p:nvPr>
        </p:nvSpPr>
        <p:spPr/>
        <p:txBody>
          <a:bodyPr/>
          <a:lstStyle/>
          <a:p>
            <a:fld id="{7226AE81-45DF-44E6-8D44-0B5DCF8726D6}" type="slidenum">
              <a:rPr lang="en-IN" smtClean="0"/>
              <a:t>28</a:t>
            </a:fld>
            <a:endParaRPr lang="en-IN"/>
          </a:p>
        </p:txBody>
      </p:sp>
    </p:spTree>
    <p:extLst>
      <p:ext uri="{BB962C8B-B14F-4D97-AF65-F5344CB8AC3E}">
        <p14:creationId xmlns:p14="http://schemas.microsoft.com/office/powerpoint/2010/main" val="3513515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563CF88-0F98-110F-9E37-1B85668386C7}"/>
              </a:ext>
            </a:extLst>
          </p:cNvPr>
          <p:cNvSpPr>
            <a:spLocks noGrp="1"/>
          </p:cNvSpPr>
          <p:nvPr>
            <p:ph type="sldNum" sz="quarter" idx="12"/>
          </p:nvPr>
        </p:nvSpPr>
        <p:spPr/>
        <p:txBody>
          <a:bodyPr/>
          <a:lstStyle/>
          <a:p>
            <a:fld id="{7226AE81-45DF-44E6-8D44-0B5DCF8726D6}" type="slidenum">
              <a:rPr lang="en-IN" smtClean="0"/>
              <a:t>29</a:t>
            </a:fld>
            <a:endParaRPr lang="en-IN"/>
          </a:p>
        </p:txBody>
      </p:sp>
      <p:pic>
        <p:nvPicPr>
          <p:cNvPr id="6" name="Picture 5">
            <a:extLst>
              <a:ext uri="{FF2B5EF4-FFF2-40B4-BE49-F238E27FC236}">
                <a16:creationId xmlns:a16="http://schemas.microsoft.com/office/drawing/2014/main" id="{D1041CE2-D3AB-5B76-1801-01814A08F5BE}"/>
              </a:ext>
            </a:extLst>
          </p:cNvPr>
          <p:cNvPicPr>
            <a:picLocks noChangeAspect="1"/>
          </p:cNvPicPr>
          <p:nvPr/>
        </p:nvPicPr>
        <p:blipFill>
          <a:blip r:embed="rId2"/>
          <a:stretch>
            <a:fillRect/>
          </a:stretch>
        </p:blipFill>
        <p:spPr>
          <a:xfrm>
            <a:off x="-142240" y="-197186"/>
            <a:ext cx="12334240" cy="7055186"/>
          </a:xfrm>
          <a:prstGeom prst="rect">
            <a:avLst/>
          </a:prstGeom>
        </p:spPr>
      </p:pic>
      <p:sp>
        <p:nvSpPr>
          <p:cNvPr id="7" name="TextBox 6">
            <a:extLst>
              <a:ext uri="{FF2B5EF4-FFF2-40B4-BE49-F238E27FC236}">
                <a16:creationId xmlns:a16="http://schemas.microsoft.com/office/drawing/2014/main" id="{C7F171FA-8722-00D0-A906-DB211DF1CD59}"/>
              </a:ext>
            </a:extLst>
          </p:cNvPr>
          <p:cNvSpPr txBox="1"/>
          <p:nvPr/>
        </p:nvSpPr>
        <p:spPr>
          <a:xfrm>
            <a:off x="111760" y="6603097"/>
            <a:ext cx="8686800" cy="215444"/>
          </a:xfrm>
          <a:prstGeom prst="rect">
            <a:avLst/>
          </a:prstGeom>
          <a:noFill/>
        </p:spPr>
        <p:txBody>
          <a:bodyPr wrap="square" rtlCol="0">
            <a:spAutoFit/>
          </a:bodyPr>
          <a:lstStyle/>
          <a:p>
            <a:r>
              <a:rPr lang="en-IN" sz="800" dirty="0">
                <a:solidFill>
                  <a:schemeClr val="bg1"/>
                </a:solidFill>
              </a:rPr>
              <a:t>Image: </a:t>
            </a:r>
            <a:r>
              <a:rPr lang="en-IN" sz="800" b="0" i="0" dirty="0">
                <a:solidFill>
                  <a:schemeClr val="bg1"/>
                </a:solidFill>
                <a:effectLst/>
                <a:latin typeface="system-ui"/>
              </a:rPr>
              <a:t>Galaxy NGC 3198 in constellation </a:t>
            </a:r>
            <a:r>
              <a:rPr lang="en-IN" sz="800" b="0" i="0" u="sng" dirty="0">
                <a:solidFill>
                  <a:srgbClr val="0563C1"/>
                </a:solidFill>
                <a:effectLst/>
                <a:latin typeface="system-ui"/>
                <a:hlinkClick r:id="rId3" tooltip="Ursa Maior">
                  <a:extLst>
                    <a:ext uri="{A12FA001-AC4F-418D-AE19-62706E023703}">
                      <ahyp:hlinkClr xmlns:ahyp="http://schemas.microsoft.com/office/drawing/2018/hyperlinkcolor" val="tx"/>
                    </a:ext>
                  </a:extLst>
                </a:hlinkClick>
              </a:rPr>
              <a:t>Ursa </a:t>
            </a:r>
            <a:r>
              <a:rPr lang="en-IN" sz="800" b="0" i="0" u="sng" dirty="0" err="1">
                <a:solidFill>
                  <a:schemeClr val="bg1"/>
                </a:solidFill>
                <a:effectLst/>
                <a:latin typeface="system-ui"/>
                <a:hlinkClick r:id="rId3" tooltip="Ursa Maior">
                  <a:extLst>
                    <a:ext uri="{A12FA001-AC4F-418D-AE19-62706E023703}">
                      <ahyp:hlinkClr xmlns:ahyp="http://schemas.microsoft.com/office/drawing/2018/hyperlinkcolor" val="tx"/>
                    </a:ext>
                  </a:extLst>
                </a:hlinkClick>
              </a:rPr>
              <a:t>Maior</a:t>
            </a:r>
            <a:r>
              <a:rPr lang="en-IN" sz="800" b="0" i="0" dirty="0">
                <a:solidFill>
                  <a:schemeClr val="bg1"/>
                </a:solidFill>
                <a:effectLst/>
                <a:latin typeface="system-ui"/>
              </a:rPr>
              <a:t>. Charts created using </a:t>
            </a:r>
            <a:r>
              <a:rPr lang="en-IN" sz="800" b="0" i="0" dirty="0" err="1">
                <a:solidFill>
                  <a:schemeClr val="bg1"/>
                </a:solidFill>
                <a:effectLst/>
                <a:latin typeface="system-ui"/>
              </a:rPr>
              <a:t>SkySafari</a:t>
            </a:r>
            <a:r>
              <a:rPr lang="en-IN" sz="800" b="0" i="0" dirty="0">
                <a:solidFill>
                  <a:schemeClr val="bg1"/>
                </a:solidFill>
                <a:effectLst/>
                <a:latin typeface="system-ui"/>
              </a:rPr>
              <a:t> 6 Pro and </a:t>
            </a:r>
            <a:r>
              <a:rPr lang="en-IN" sz="800" b="0" i="0" dirty="0" err="1">
                <a:solidFill>
                  <a:schemeClr val="bg1"/>
                </a:solidFill>
                <a:effectLst/>
                <a:latin typeface="system-ui"/>
              </a:rPr>
              <a:t>STScI</a:t>
            </a:r>
            <a:r>
              <a:rPr lang="en-IN" sz="800" b="0" i="0" dirty="0">
                <a:solidFill>
                  <a:schemeClr val="bg1"/>
                </a:solidFill>
                <a:effectLst/>
                <a:latin typeface="system-ui"/>
              </a:rPr>
              <a:t> Digitized Sky Survey. Limiting magnitudes: Constellation chart ≈ 6.5 mag, DSS2 close-ups ≈ 20 mag.</a:t>
            </a:r>
            <a:endParaRPr lang="en-IN" sz="800" dirty="0">
              <a:solidFill>
                <a:schemeClr val="bg1"/>
              </a:solidFill>
            </a:endParaRPr>
          </a:p>
        </p:txBody>
      </p:sp>
    </p:spTree>
    <p:extLst>
      <p:ext uri="{BB962C8B-B14F-4D97-AF65-F5344CB8AC3E}">
        <p14:creationId xmlns:p14="http://schemas.microsoft.com/office/powerpoint/2010/main" val="298849783"/>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E70479-A969-F83F-14DE-42C015FA1CB6}"/>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3</a:t>
            </a:fld>
            <a:endParaRPr lang="en-IN" dirty="0">
              <a:solidFill>
                <a:srgbClr val="1656A1"/>
              </a:solidFill>
            </a:endParaRPr>
          </a:p>
        </p:txBody>
      </p:sp>
      <p:sp>
        <p:nvSpPr>
          <p:cNvPr id="3" name="Date Placeholder 2">
            <a:extLst>
              <a:ext uri="{FF2B5EF4-FFF2-40B4-BE49-F238E27FC236}">
                <a16:creationId xmlns:a16="http://schemas.microsoft.com/office/drawing/2014/main" id="{BDDE2664-E38C-23EE-AC29-3D23B74066C4}"/>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3626709D-C198-DF88-93DD-835601D4C86A}"/>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EB07B0D4-99EF-BDF4-9F37-C8C92A6054ED}"/>
              </a:ext>
            </a:extLst>
          </p:cNvPr>
          <p:cNvSpPr>
            <a:spLocks noGrp="1"/>
          </p:cNvSpPr>
          <p:nvPr>
            <p:ph type="title"/>
          </p:nvPr>
        </p:nvSpPr>
        <p:spPr>
          <a:xfrm>
            <a:off x="101598" y="204472"/>
            <a:ext cx="4114800" cy="555562"/>
          </a:xfrm>
        </p:spPr>
        <p:txBody>
          <a:bodyPr>
            <a:normAutofit/>
          </a:bodyPr>
          <a:lstStyle/>
          <a:p>
            <a:pPr algn="ctr"/>
            <a:r>
              <a:rPr lang="en-IN" sz="3200" dirty="0"/>
              <a:t>Search for Dark Matter</a:t>
            </a:r>
          </a:p>
        </p:txBody>
      </p:sp>
      <p:grpSp>
        <p:nvGrpSpPr>
          <p:cNvPr id="37" name="Group 36">
            <a:extLst>
              <a:ext uri="{FF2B5EF4-FFF2-40B4-BE49-F238E27FC236}">
                <a16:creationId xmlns:a16="http://schemas.microsoft.com/office/drawing/2014/main" id="{0E63340F-5B1F-23C2-F37C-4C3C44106FD5}"/>
              </a:ext>
            </a:extLst>
          </p:cNvPr>
          <p:cNvGrpSpPr/>
          <p:nvPr/>
        </p:nvGrpSpPr>
        <p:grpSpPr>
          <a:xfrm>
            <a:off x="471896" y="891482"/>
            <a:ext cx="4626428" cy="2621112"/>
            <a:chOff x="7310802" y="255422"/>
            <a:chExt cx="4712271" cy="3061326"/>
          </a:xfrm>
        </p:grpSpPr>
        <p:grpSp>
          <p:nvGrpSpPr>
            <p:cNvPr id="36" name="Group 35">
              <a:extLst>
                <a:ext uri="{FF2B5EF4-FFF2-40B4-BE49-F238E27FC236}">
                  <a16:creationId xmlns:a16="http://schemas.microsoft.com/office/drawing/2014/main" id="{FE1B7290-C141-2F03-C83D-071C1461D7CC}"/>
                </a:ext>
              </a:extLst>
            </p:cNvPr>
            <p:cNvGrpSpPr/>
            <p:nvPr/>
          </p:nvGrpSpPr>
          <p:grpSpPr>
            <a:xfrm>
              <a:off x="7310802" y="255422"/>
              <a:ext cx="3444284" cy="3061326"/>
              <a:chOff x="7310802" y="255422"/>
              <a:chExt cx="3444284" cy="3061326"/>
            </a:xfrm>
          </p:grpSpPr>
          <p:sp>
            <p:nvSpPr>
              <p:cNvPr id="32" name="TextBox 31">
                <a:extLst>
                  <a:ext uri="{FF2B5EF4-FFF2-40B4-BE49-F238E27FC236}">
                    <a16:creationId xmlns:a16="http://schemas.microsoft.com/office/drawing/2014/main" id="{D97C4E3A-37F2-4962-B046-2CDF6DCDE4D5}"/>
                  </a:ext>
                </a:extLst>
              </p:cNvPr>
              <p:cNvSpPr txBox="1"/>
              <p:nvPr/>
            </p:nvSpPr>
            <p:spPr>
              <a:xfrm>
                <a:off x="7792422" y="255422"/>
                <a:ext cx="2441897" cy="286480"/>
              </a:xfrm>
              <a:prstGeom prst="rect">
                <a:avLst/>
              </a:prstGeom>
            </p:spPr>
            <p:txBody>
              <a:bodyPr vert="horz" wrap="square" lIns="91440" tIns="45720" rIns="91440" bIns="45720" rtlCol="0" anchor="ctr">
                <a:noAutofit/>
              </a:bodyPr>
              <a:lstStyle/>
              <a:p>
                <a:pPr algn="ctr"/>
                <a:r>
                  <a:rPr lang="en-IN" sz="2400" dirty="0">
                    <a:solidFill>
                      <a:srgbClr val="7030A0"/>
                    </a:solidFill>
                  </a:rPr>
                  <a:t>Indirect</a:t>
                </a:r>
              </a:p>
            </p:txBody>
          </p:sp>
          <p:grpSp>
            <p:nvGrpSpPr>
              <p:cNvPr id="35" name="Group 34">
                <a:extLst>
                  <a:ext uri="{FF2B5EF4-FFF2-40B4-BE49-F238E27FC236}">
                    <a16:creationId xmlns:a16="http://schemas.microsoft.com/office/drawing/2014/main" id="{7F057847-EAE7-0A27-A5B8-E89BA0F1E3DF}"/>
                  </a:ext>
                </a:extLst>
              </p:cNvPr>
              <p:cNvGrpSpPr/>
              <p:nvPr/>
            </p:nvGrpSpPr>
            <p:grpSpPr>
              <a:xfrm>
                <a:off x="7310802" y="616131"/>
                <a:ext cx="3444284" cy="2700617"/>
                <a:chOff x="7310802" y="616131"/>
                <a:chExt cx="3444284" cy="2700617"/>
              </a:xfrm>
            </p:grpSpPr>
            <p:sp>
              <p:nvSpPr>
                <p:cNvPr id="7" name="Oval 6">
                  <a:extLst>
                    <a:ext uri="{FF2B5EF4-FFF2-40B4-BE49-F238E27FC236}">
                      <a16:creationId xmlns:a16="http://schemas.microsoft.com/office/drawing/2014/main" id="{3C0F8CAA-864B-5A78-EF31-A012B3BC17CA}"/>
                    </a:ext>
                  </a:extLst>
                </p:cNvPr>
                <p:cNvSpPr/>
                <p:nvPr/>
              </p:nvSpPr>
              <p:spPr>
                <a:xfrm>
                  <a:off x="8469086" y="1415143"/>
                  <a:ext cx="576943" cy="587828"/>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75435B72-19FE-9B48-1D6D-82A2F111B900}"/>
                    </a:ext>
                  </a:extLst>
                </p:cNvPr>
                <p:cNvCxnSpPr>
                  <a:cxnSpLocks/>
                  <a:endCxn id="7" idx="1"/>
                </p:cNvCxnSpPr>
                <p:nvPr/>
              </p:nvCxnSpPr>
              <p:spPr>
                <a:xfrm>
                  <a:off x="7932189" y="1186543"/>
                  <a:ext cx="621388" cy="31468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91C797-615B-2CA8-CA26-63D27830FE94}"/>
                    </a:ext>
                  </a:extLst>
                </p:cNvPr>
                <p:cNvCxnSpPr>
                  <a:cxnSpLocks/>
                </p:cNvCxnSpPr>
                <p:nvPr/>
              </p:nvCxnSpPr>
              <p:spPr>
                <a:xfrm flipV="1">
                  <a:off x="7940678" y="1867400"/>
                  <a:ext cx="612899" cy="364171"/>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C3604CE-9937-475B-CD81-A84A0FD015E2}"/>
                    </a:ext>
                  </a:extLst>
                </p:cNvPr>
                <p:cNvCxnSpPr>
                  <a:cxnSpLocks/>
                </p:cNvCxnSpPr>
                <p:nvPr/>
              </p:nvCxnSpPr>
              <p:spPr>
                <a:xfrm flipV="1">
                  <a:off x="8961538" y="1233057"/>
                  <a:ext cx="612899" cy="364171"/>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2D06359-89AC-5E42-BEBA-FADCC96CC43A}"/>
                    </a:ext>
                  </a:extLst>
                </p:cNvPr>
                <p:cNvCxnSpPr>
                  <a:cxnSpLocks/>
                </p:cNvCxnSpPr>
                <p:nvPr/>
              </p:nvCxnSpPr>
              <p:spPr>
                <a:xfrm>
                  <a:off x="9005433" y="1867400"/>
                  <a:ext cx="621388" cy="314685"/>
                </a:xfrm>
                <a:prstGeom prst="line">
                  <a:avLst/>
                </a:prstGeom>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CCA0715-D073-535F-ACB0-940C5B10DD53}"/>
                    </a:ext>
                  </a:extLst>
                </p:cNvPr>
                <p:cNvSpPr txBox="1"/>
                <p:nvPr/>
              </p:nvSpPr>
              <p:spPr>
                <a:xfrm>
                  <a:off x="7310802" y="958846"/>
                  <a:ext cx="621387" cy="227697"/>
                </a:xfrm>
                <a:prstGeom prst="rect">
                  <a:avLst/>
                </a:prstGeom>
              </p:spPr>
              <p:txBody>
                <a:bodyPr vert="horz" wrap="square" lIns="91440" tIns="45720" rIns="91440" bIns="45720" rtlCol="0" anchor="ctr">
                  <a:noAutofit/>
                </a:bodyPr>
                <a:lstStyle/>
                <a:p>
                  <a:pPr algn="ctr"/>
                  <a:r>
                    <a:rPr lang="en-IN" sz="2400" dirty="0">
                      <a:solidFill>
                        <a:srgbClr val="FF0000"/>
                      </a:solidFill>
                    </a:rPr>
                    <a:t>SM</a:t>
                  </a:r>
                </a:p>
              </p:txBody>
            </p:sp>
            <p:sp>
              <p:nvSpPr>
                <p:cNvPr id="23" name="TextBox 22">
                  <a:extLst>
                    <a:ext uri="{FF2B5EF4-FFF2-40B4-BE49-F238E27FC236}">
                      <a16:creationId xmlns:a16="http://schemas.microsoft.com/office/drawing/2014/main" id="{E8078A45-21D7-B3C8-856D-D063C8BCF58F}"/>
                    </a:ext>
                  </a:extLst>
                </p:cNvPr>
                <p:cNvSpPr txBox="1"/>
                <p:nvPr/>
              </p:nvSpPr>
              <p:spPr>
                <a:xfrm>
                  <a:off x="7319291" y="2182085"/>
                  <a:ext cx="621387" cy="227697"/>
                </a:xfrm>
                <a:prstGeom prst="rect">
                  <a:avLst/>
                </a:prstGeom>
              </p:spPr>
              <p:txBody>
                <a:bodyPr vert="horz" wrap="square" lIns="91440" tIns="45720" rIns="91440" bIns="45720" rtlCol="0" anchor="ctr">
                  <a:noAutofit/>
                </a:bodyPr>
                <a:lstStyle/>
                <a:p>
                  <a:pPr algn="ctr"/>
                  <a:r>
                    <a:rPr lang="en-IN" sz="2400" dirty="0">
                      <a:solidFill>
                        <a:srgbClr val="FF0000"/>
                      </a:solidFill>
                    </a:rPr>
                    <a:t>SM</a:t>
                  </a:r>
                </a:p>
              </p:txBody>
            </p:sp>
            <p:sp>
              <p:nvSpPr>
                <p:cNvPr id="24" name="TextBox 23">
                  <a:extLst>
                    <a:ext uri="{FF2B5EF4-FFF2-40B4-BE49-F238E27FC236}">
                      <a16:creationId xmlns:a16="http://schemas.microsoft.com/office/drawing/2014/main" id="{60340874-B5A0-CA24-55CD-7D382DFB35F2}"/>
                    </a:ext>
                  </a:extLst>
                </p:cNvPr>
                <p:cNvSpPr txBox="1"/>
                <p:nvPr/>
              </p:nvSpPr>
              <p:spPr>
                <a:xfrm>
                  <a:off x="9551313" y="958846"/>
                  <a:ext cx="822773" cy="227697"/>
                </a:xfrm>
                <a:prstGeom prst="rect">
                  <a:avLst/>
                </a:prstGeom>
              </p:spPr>
              <p:txBody>
                <a:bodyPr vert="horz" wrap="square" lIns="91440" tIns="45720" rIns="91440" bIns="45720" rtlCol="0" anchor="ctr">
                  <a:noAutofit/>
                </a:bodyPr>
                <a:lstStyle/>
                <a:p>
                  <a:pPr algn="ctr"/>
                  <a:r>
                    <a:rPr lang="en-IN" sz="2400" dirty="0"/>
                    <a:t>DM</a:t>
                  </a:r>
                </a:p>
              </p:txBody>
            </p:sp>
            <p:sp>
              <p:nvSpPr>
                <p:cNvPr id="25" name="TextBox 24">
                  <a:extLst>
                    <a:ext uri="{FF2B5EF4-FFF2-40B4-BE49-F238E27FC236}">
                      <a16:creationId xmlns:a16="http://schemas.microsoft.com/office/drawing/2014/main" id="{A23FA91E-7474-D8E4-20D8-4575FEE06045}"/>
                    </a:ext>
                  </a:extLst>
                </p:cNvPr>
                <p:cNvSpPr txBox="1"/>
                <p:nvPr/>
              </p:nvSpPr>
              <p:spPr>
                <a:xfrm>
                  <a:off x="9582926" y="1966275"/>
                  <a:ext cx="822773" cy="485982"/>
                </a:xfrm>
                <a:prstGeom prst="rect">
                  <a:avLst/>
                </a:prstGeom>
              </p:spPr>
              <p:txBody>
                <a:bodyPr vert="horz" wrap="square" lIns="91440" tIns="45720" rIns="91440" bIns="45720" rtlCol="0" anchor="ctr">
                  <a:noAutofit/>
                </a:bodyPr>
                <a:lstStyle/>
                <a:p>
                  <a:pPr algn="ctr"/>
                  <a:r>
                    <a:rPr lang="en-IN" sz="2400" dirty="0"/>
                    <a:t>DM</a:t>
                  </a:r>
                </a:p>
              </p:txBody>
            </p:sp>
            <p:cxnSp>
              <p:nvCxnSpPr>
                <p:cNvPr id="27" name="Straight Arrow Connector 26">
                  <a:extLst>
                    <a:ext uri="{FF2B5EF4-FFF2-40B4-BE49-F238E27FC236}">
                      <a16:creationId xmlns:a16="http://schemas.microsoft.com/office/drawing/2014/main" id="{4627DC84-300E-C20F-55C5-9C5CEB559244}"/>
                    </a:ext>
                  </a:extLst>
                </p:cNvPr>
                <p:cNvCxnSpPr/>
                <p:nvPr/>
              </p:nvCxnSpPr>
              <p:spPr>
                <a:xfrm flipH="1">
                  <a:off x="7761514" y="616131"/>
                  <a:ext cx="25037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B2BFD92-7B0B-172B-3DB0-541462462EA6}"/>
                    </a:ext>
                  </a:extLst>
                </p:cNvPr>
                <p:cNvCxnSpPr/>
                <p:nvPr/>
              </p:nvCxnSpPr>
              <p:spPr>
                <a:xfrm flipV="1">
                  <a:off x="10755086" y="772886"/>
                  <a:ext cx="0" cy="1861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388EFEBC-9C89-6504-2E07-6D636CBB331B}"/>
                    </a:ext>
                  </a:extLst>
                </p:cNvPr>
                <p:cNvCxnSpPr/>
                <p:nvPr/>
              </p:nvCxnSpPr>
              <p:spPr>
                <a:xfrm>
                  <a:off x="7761514" y="2852057"/>
                  <a:ext cx="26125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AA357EF4-44A5-A4FE-962B-8BF6FB115F01}"/>
                    </a:ext>
                  </a:extLst>
                </p:cNvPr>
                <p:cNvSpPr txBox="1"/>
                <p:nvPr/>
              </p:nvSpPr>
              <p:spPr>
                <a:xfrm>
                  <a:off x="7792422" y="3030268"/>
                  <a:ext cx="2441897" cy="286480"/>
                </a:xfrm>
                <a:prstGeom prst="rect">
                  <a:avLst/>
                </a:prstGeom>
              </p:spPr>
              <p:txBody>
                <a:bodyPr vert="horz" wrap="square" lIns="91440" tIns="45720" rIns="91440" bIns="45720" rtlCol="0" anchor="ctr">
                  <a:noAutofit/>
                </a:bodyPr>
                <a:lstStyle/>
                <a:p>
                  <a:pPr algn="ctr"/>
                  <a:r>
                    <a:rPr lang="en-IN" sz="2400" dirty="0">
                      <a:solidFill>
                        <a:srgbClr val="FFC000"/>
                      </a:solidFill>
                    </a:rPr>
                    <a:t>Collider</a:t>
                  </a:r>
                </a:p>
              </p:txBody>
            </p:sp>
          </p:grpSp>
        </p:grpSp>
        <p:sp>
          <p:nvSpPr>
            <p:cNvPr id="34" name="TextBox 33">
              <a:extLst>
                <a:ext uri="{FF2B5EF4-FFF2-40B4-BE49-F238E27FC236}">
                  <a16:creationId xmlns:a16="http://schemas.microsoft.com/office/drawing/2014/main" id="{108F2194-8D8B-CC1A-FBFD-E959211A6A4D}"/>
                </a:ext>
              </a:extLst>
            </p:cNvPr>
            <p:cNvSpPr txBox="1"/>
            <p:nvPr/>
          </p:nvSpPr>
          <p:spPr>
            <a:xfrm>
              <a:off x="10831286" y="1560695"/>
              <a:ext cx="1191787" cy="285837"/>
            </a:xfrm>
            <a:prstGeom prst="rect">
              <a:avLst/>
            </a:prstGeom>
          </p:spPr>
          <p:txBody>
            <a:bodyPr vert="horz" wrap="square" lIns="91440" tIns="45720" rIns="91440" bIns="45720" rtlCol="0" anchor="ctr">
              <a:noAutofit/>
            </a:bodyPr>
            <a:lstStyle/>
            <a:p>
              <a:pPr algn="ctr"/>
              <a:r>
                <a:rPr lang="en-IN" sz="2400" dirty="0">
                  <a:solidFill>
                    <a:srgbClr val="00B050"/>
                  </a:solidFill>
                </a:rPr>
                <a:t>Direct</a:t>
              </a:r>
            </a:p>
          </p:txBody>
        </p:sp>
      </p:grpSp>
      <p:grpSp>
        <p:nvGrpSpPr>
          <p:cNvPr id="48" name="Group 47">
            <a:extLst>
              <a:ext uri="{FF2B5EF4-FFF2-40B4-BE49-F238E27FC236}">
                <a16:creationId xmlns:a16="http://schemas.microsoft.com/office/drawing/2014/main" id="{FC6F3CF3-F25B-33A5-15E4-F36C3A7DFCA0}"/>
              </a:ext>
            </a:extLst>
          </p:cNvPr>
          <p:cNvGrpSpPr/>
          <p:nvPr/>
        </p:nvGrpSpPr>
        <p:grpSpPr>
          <a:xfrm>
            <a:off x="5378711" y="128880"/>
            <a:ext cx="6493464" cy="3083882"/>
            <a:chOff x="5378711" y="128880"/>
            <a:chExt cx="6493464" cy="3083882"/>
          </a:xfrm>
        </p:grpSpPr>
        <p:pic>
          <p:nvPicPr>
            <p:cNvPr id="1026" name="Picture 2">
              <a:extLst>
                <a:ext uri="{FF2B5EF4-FFF2-40B4-BE49-F238E27FC236}">
                  <a16:creationId xmlns:a16="http://schemas.microsoft.com/office/drawing/2014/main" id="{83382CA3-2DFC-6208-0A8F-93A3C4DD5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547" y="128880"/>
              <a:ext cx="1498595" cy="272974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F50634E6-3480-9B4F-8ED9-8D9165D0C8E4}"/>
                </a:ext>
              </a:extLst>
            </p:cNvPr>
            <p:cNvGrpSpPr/>
            <p:nvPr/>
          </p:nvGrpSpPr>
          <p:grpSpPr>
            <a:xfrm>
              <a:off x="5378711" y="222281"/>
              <a:ext cx="6493464" cy="2990481"/>
              <a:chOff x="5378711" y="222281"/>
              <a:chExt cx="6493464" cy="2990481"/>
            </a:xfrm>
          </p:grpSpPr>
          <p:sp>
            <p:nvSpPr>
              <p:cNvPr id="38" name="TextBox 37">
                <a:extLst>
                  <a:ext uri="{FF2B5EF4-FFF2-40B4-BE49-F238E27FC236}">
                    <a16:creationId xmlns:a16="http://schemas.microsoft.com/office/drawing/2014/main" id="{2B3100C8-FF17-F8F4-8D65-23B760692C2C}"/>
                  </a:ext>
                </a:extLst>
              </p:cNvPr>
              <p:cNvSpPr txBox="1"/>
              <p:nvPr/>
            </p:nvSpPr>
            <p:spPr>
              <a:xfrm>
                <a:off x="5378711" y="3016688"/>
                <a:ext cx="2132432" cy="196074"/>
              </a:xfrm>
              <a:prstGeom prst="rect">
                <a:avLst/>
              </a:prstGeom>
            </p:spPr>
            <p:txBody>
              <a:bodyPr vert="horz" wrap="square" lIns="91440" tIns="45720" rIns="91440" bIns="45720" rtlCol="0" anchor="ctr">
                <a:noAutofit/>
              </a:bodyPr>
              <a:lstStyle/>
              <a:p>
                <a:pPr algn="ctr"/>
                <a:r>
                  <a:rPr lang="en-IN" sz="1600" dirty="0">
                    <a:solidFill>
                      <a:srgbClr val="00B050"/>
                    </a:solidFill>
                  </a:rPr>
                  <a:t>XENON Experiment</a:t>
                </a:r>
              </a:p>
            </p:txBody>
          </p:sp>
          <p:pic>
            <p:nvPicPr>
              <p:cNvPr id="1028" name="Picture 4">
                <a:extLst>
                  <a:ext uri="{FF2B5EF4-FFF2-40B4-BE49-F238E27FC236}">
                    <a16:creationId xmlns:a16="http://schemas.microsoft.com/office/drawing/2014/main" id="{461ED762-1220-5C89-8842-AB39CE386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5460" y="222281"/>
                <a:ext cx="2243979" cy="2224509"/>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D4856E57-494D-C784-57C1-2670628413E2}"/>
                  </a:ext>
                </a:extLst>
              </p:cNvPr>
              <p:cNvSpPr txBox="1"/>
              <p:nvPr/>
            </p:nvSpPr>
            <p:spPr>
              <a:xfrm>
                <a:off x="7911233" y="2696557"/>
                <a:ext cx="2132432" cy="196074"/>
              </a:xfrm>
              <a:prstGeom prst="rect">
                <a:avLst/>
              </a:prstGeom>
            </p:spPr>
            <p:txBody>
              <a:bodyPr vert="horz" wrap="square" lIns="91440" tIns="45720" rIns="91440" bIns="45720" rtlCol="0" anchor="ctr">
                <a:noAutofit/>
              </a:bodyPr>
              <a:lstStyle/>
              <a:p>
                <a:pPr algn="ctr"/>
                <a:r>
                  <a:rPr lang="en-IN" sz="1600" dirty="0">
                    <a:solidFill>
                      <a:srgbClr val="00B050"/>
                    </a:solidFill>
                  </a:rPr>
                  <a:t>DAMA</a:t>
                </a:r>
              </a:p>
            </p:txBody>
          </p:sp>
          <p:sp>
            <p:nvSpPr>
              <p:cNvPr id="40" name="Footer Placeholder 3">
                <a:extLst>
                  <a:ext uri="{FF2B5EF4-FFF2-40B4-BE49-F238E27FC236}">
                    <a16:creationId xmlns:a16="http://schemas.microsoft.com/office/drawing/2014/main" id="{EFF2EA89-9D88-E65B-FF14-A574E024CD01}"/>
                  </a:ext>
                </a:extLst>
              </p:cNvPr>
              <p:cNvSpPr txBox="1">
                <a:spLocks/>
              </p:cNvSpPr>
              <p:nvPr/>
            </p:nvSpPr>
            <p:spPr>
              <a:xfrm>
                <a:off x="9588031" y="2620844"/>
                <a:ext cx="2284144" cy="24473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800" dirty="0"/>
                  <a:t>https://dama.web.roma2.infn.it/?page_id=64</a:t>
                </a:r>
              </a:p>
            </p:txBody>
          </p:sp>
        </p:grpSp>
      </p:grpSp>
      <p:grpSp>
        <p:nvGrpSpPr>
          <p:cNvPr id="49" name="Group 48">
            <a:extLst>
              <a:ext uri="{FF2B5EF4-FFF2-40B4-BE49-F238E27FC236}">
                <a16:creationId xmlns:a16="http://schemas.microsoft.com/office/drawing/2014/main" id="{B9E4D7DE-CD6C-A62E-A871-081A32D6B4A5}"/>
              </a:ext>
            </a:extLst>
          </p:cNvPr>
          <p:cNvGrpSpPr/>
          <p:nvPr/>
        </p:nvGrpSpPr>
        <p:grpSpPr>
          <a:xfrm>
            <a:off x="5205727" y="3389951"/>
            <a:ext cx="5572365" cy="2112450"/>
            <a:chOff x="5205727" y="3389951"/>
            <a:chExt cx="5572365" cy="2112450"/>
          </a:xfrm>
        </p:grpSpPr>
        <p:pic>
          <p:nvPicPr>
            <p:cNvPr id="42" name="Picture 41">
              <a:extLst>
                <a:ext uri="{FF2B5EF4-FFF2-40B4-BE49-F238E27FC236}">
                  <a16:creationId xmlns:a16="http://schemas.microsoft.com/office/drawing/2014/main" id="{44059120-7FB2-4721-A562-F625F5D26033}"/>
                </a:ext>
              </a:extLst>
            </p:cNvPr>
            <p:cNvPicPr>
              <a:picLocks noChangeAspect="1"/>
            </p:cNvPicPr>
            <p:nvPr/>
          </p:nvPicPr>
          <p:blipFill>
            <a:blip r:embed="rId4"/>
            <a:stretch>
              <a:fillRect/>
            </a:stretch>
          </p:blipFill>
          <p:spPr>
            <a:xfrm>
              <a:off x="5205727" y="3575393"/>
              <a:ext cx="2649733" cy="1208804"/>
            </a:xfrm>
            <a:prstGeom prst="rect">
              <a:avLst/>
            </a:prstGeom>
          </p:spPr>
        </p:pic>
        <p:sp>
          <p:nvSpPr>
            <p:cNvPr id="43" name="TextBox 42">
              <a:extLst>
                <a:ext uri="{FF2B5EF4-FFF2-40B4-BE49-F238E27FC236}">
                  <a16:creationId xmlns:a16="http://schemas.microsoft.com/office/drawing/2014/main" id="{1D19E56D-5A16-54A2-0799-D7DD224163D0}"/>
                </a:ext>
              </a:extLst>
            </p:cNvPr>
            <p:cNvSpPr txBox="1"/>
            <p:nvPr/>
          </p:nvSpPr>
          <p:spPr>
            <a:xfrm>
              <a:off x="5531111" y="4856371"/>
              <a:ext cx="2380122" cy="470141"/>
            </a:xfrm>
            <a:prstGeom prst="rect">
              <a:avLst/>
            </a:prstGeom>
          </p:spPr>
          <p:txBody>
            <a:bodyPr vert="horz" wrap="square" lIns="91440" tIns="45720" rIns="91440" bIns="45720" rtlCol="0" anchor="ctr">
              <a:noAutofit/>
            </a:bodyPr>
            <a:lstStyle/>
            <a:p>
              <a:pPr algn="ctr"/>
              <a:r>
                <a:rPr lang="en-IN" sz="1600" dirty="0">
                  <a:solidFill>
                    <a:srgbClr val="7030A0"/>
                  </a:solidFill>
                </a:rPr>
                <a:t>Gamma ray observations from the galaxy</a:t>
              </a:r>
            </a:p>
          </p:txBody>
        </p:sp>
        <p:pic>
          <p:nvPicPr>
            <p:cNvPr id="44" name="Picture 43">
              <a:extLst>
                <a:ext uri="{FF2B5EF4-FFF2-40B4-BE49-F238E27FC236}">
                  <a16:creationId xmlns:a16="http://schemas.microsoft.com/office/drawing/2014/main" id="{DF6B1154-9186-2FDC-7DD3-AFC2E64A9750}"/>
                </a:ext>
              </a:extLst>
            </p:cNvPr>
            <p:cNvPicPr>
              <a:picLocks noChangeAspect="1"/>
            </p:cNvPicPr>
            <p:nvPr/>
          </p:nvPicPr>
          <p:blipFill>
            <a:blip r:embed="rId5"/>
            <a:stretch>
              <a:fillRect/>
            </a:stretch>
          </p:blipFill>
          <p:spPr>
            <a:xfrm>
              <a:off x="8696026" y="3389951"/>
              <a:ext cx="2034077" cy="1524362"/>
            </a:xfrm>
            <a:prstGeom prst="rect">
              <a:avLst/>
            </a:prstGeom>
          </p:spPr>
        </p:pic>
        <p:sp>
          <p:nvSpPr>
            <p:cNvPr id="45" name="TextBox 44">
              <a:extLst>
                <a:ext uri="{FF2B5EF4-FFF2-40B4-BE49-F238E27FC236}">
                  <a16:creationId xmlns:a16="http://schemas.microsoft.com/office/drawing/2014/main" id="{ECE3D560-8D5D-F623-5A54-01D643C2B0F9}"/>
                </a:ext>
              </a:extLst>
            </p:cNvPr>
            <p:cNvSpPr txBox="1"/>
            <p:nvPr/>
          </p:nvSpPr>
          <p:spPr>
            <a:xfrm>
              <a:off x="8397970" y="5032260"/>
              <a:ext cx="2380122" cy="470141"/>
            </a:xfrm>
            <a:prstGeom prst="rect">
              <a:avLst/>
            </a:prstGeom>
          </p:spPr>
          <p:txBody>
            <a:bodyPr vert="horz" wrap="square" lIns="91440" tIns="45720" rIns="91440" bIns="45720" rtlCol="0" anchor="ctr">
              <a:noAutofit/>
            </a:bodyPr>
            <a:lstStyle/>
            <a:p>
              <a:pPr algn="ctr"/>
              <a:r>
                <a:rPr lang="en-IN" sz="1600" dirty="0">
                  <a:solidFill>
                    <a:srgbClr val="7030A0"/>
                  </a:solidFill>
                </a:rPr>
                <a:t>Rotation curves of galaxies</a:t>
              </a:r>
            </a:p>
          </p:txBody>
        </p:sp>
      </p:grpSp>
      <p:grpSp>
        <p:nvGrpSpPr>
          <p:cNvPr id="50" name="Group 49">
            <a:extLst>
              <a:ext uri="{FF2B5EF4-FFF2-40B4-BE49-F238E27FC236}">
                <a16:creationId xmlns:a16="http://schemas.microsoft.com/office/drawing/2014/main" id="{CBDA9081-DF2B-AE4D-E608-35AD69DB94FF}"/>
              </a:ext>
            </a:extLst>
          </p:cNvPr>
          <p:cNvGrpSpPr/>
          <p:nvPr/>
        </p:nvGrpSpPr>
        <p:grpSpPr>
          <a:xfrm>
            <a:off x="715192" y="3868708"/>
            <a:ext cx="2564979" cy="2064390"/>
            <a:chOff x="715192" y="3868708"/>
            <a:chExt cx="2564979" cy="2064390"/>
          </a:xfrm>
        </p:grpSpPr>
        <p:pic>
          <p:nvPicPr>
            <p:cNvPr id="1030" name="Picture 6">
              <a:extLst>
                <a:ext uri="{FF2B5EF4-FFF2-40B4-BE49-F238E27FC236}">
                  <a16:creationId xmlns:a16="http://schemas.microsoft.com/office/drawing/2014/main" id="{262C9787-B273-01AF-4250-E12240C33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192" y="3868708"/>
              <a:ext cx="2564979" cy="1708276"/>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EB961609-89ED-8B75-CAE9-57ED61776F51}"/>
                </a:ext>
              </a:extLst>
            </p:cNvPr>
            <p:cNvSpPr txBox="1"/>
            <p:nvPr/>
          </p:nvSpPr>
          <p:spPr>
            <a:xfrm>
              <a:off x="828484" y="5607481"/>
              <a:ext cx="2380122" cy="325617"/>
            </a:xfrm>
            <a:prstGeom prst="rect">
              <a:avLst/>
            </a:prstGeom>
          </p:spPr>
          <p:txBody>
            <a:bodyPr vert="horz" wrap="square" lIns="91440" tIns="45720" rIns="91440" bIns="45720" rtlCol="0" anchor="ctr">
              <a:noAutofit/>
            </a:bodyPr>
            <a:lstStyle/>
            <a:p>
              <a:pPr algn="ctr"/>
              <a:r>
                <a:rPr lang="en-IN" sz="1600" dirty="0">
                  <a:solidFill>
                    <a:srgbClr val="7030A0"/>
                  </a:solidFill>
                </a:rPr>
                <a:t>Collider searches at CMS </a:t>
              </a:r>
            </a:p>
          </p:txBody>
        </p:sp>
      </p:grpSp>
    </p:spTree>
    <p:extLst>
      <p:ext uri="{BB962C8B-B14F-4D97-AF65-F5344CB8AC3E}">
        <p14:creationId xmlns:p14="http://schemas.microsoft.com/office/powerpoint/2010/main" val="28513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54D0691-D64D-57AE-0EBE-83C2E063FCC8}"/>
              </a:ext>
            </a:extLst>
          </p:cNvPr>
          <p:cNvSpPr>
            <a:spLocks noGrp="1"/>
          </p:cNvSpPr>
          <p:nvPr>
            <p:ph type="ftr" sz="quarter" idx="11"/>
          </p:nvPr>
        </p:nvSpPr>
        <p:spPr>
          <a:xfrm>
            <a:off x="1234440" y="6356350"/>
            <a:ext cx="9723120" cy="365125"/>
          </a:xfrm>
        </p:spPr>
        <p:txBody>
          <a:bodyPr/>
          <a:lstStyle/>
          <a:p>
            <a:r>
              <a:rPr lang="en-IN" dirty="0"/>
              <a:t>Image : </a:t>
            </a:r>
            <a:r>
              <a:rPr lang="en-IN" b="0" i="0" dirty="0">
                <a:solidFill>
                  <a:srgbClr val="000000"/>
                </a:solidFill>
                <a:effectLst/>
                <a:latin typeface="system-ui"/>
              </a:rPr>
              <a:t>NGC 3198: Galaxy in Ursa Major; 500 mm Cassegrain f/7.2; SBIG STL11K; 890-240-240-240 min LRGB; Bernese Highlands; © 2015 </a:t>
            </a:r>
            <a:r>
              <a:rPr lang="en-IN" b="0" i="0" u="sng" dirty="0">
                <a:solidFill>
                  <a:srgbClr val="0811BB"/>
                </a:solidFill>
                <a:effectLst/>
                <a:latin typeface="system-ui"/>
                <a:hlinkClick r:id="rId2"/>
              </a:rPr>
              <a:t>Radek </a:t>
            </a:r>
            <a:r>
              <a:rPr lang="en-IN" b="0" i="0" u="sng" dirty="0" err="1">
                <a:solidFill>
                  <a:srgbClr val="0811BB"/>
                </a:solidFill>
                <a:effectLst/>
                <a:latin typeface="system-ui"/>
                <a:hlinkClick r:id="rId2"/>
              </a:rPr>
              <a:t>Chromik</a:t>
            </a:r>
            <a:endParaRPr lang="en-IN" dirty="0"/>
          </a:p>
        </p:txBody>
      </p:sp>
      <p:pic>
        <p:nvPicPr>
          <p:cNvPr id="6" name="Picture 5">
            <a:extLst>
              <a:ext uri="{FF2B5EF4-FFF2-40B4-BE49-F238E27FC236}">
                <a16:creationId xmlns:a16="http://schemas.microsoft.com/office/drawing/2014/main" id="{2EFF35F0-B0F9-EAD1-5361-77E2448B0DE4}"/>
              </a:ext>
            </a:extLst>
          </p:cNvPr>
          <p:cNvPicPr>
            <a:picLocks noChangeAspect="1"/>
          </p:cNvPicPr>
          <p:nvPr/>
        </p:nvPicPr>
        <p:blipFill>
          <a:blip r:embed="rId3"/>
          <a:stretch>
            <a:fillRect/>
          </a:stretch>
        </p:blipFill>
        <p:spPr>
          <a:xfrm>
            <a:off x="1332900" y="245033"/>
            <a:ext cx="8896279" cy="5938267"/>
          </a:xfrm>
          <a:prstGeom prst="rect">
            <a:avLst/>
          </a:prstGeom>
        </p:spPr>
      </p:pic>
      <p:sp>
        <p:nvSpPr>
          <p:cNvPr id="2" name="Slide Number Placeholder 1">
            <a:extLst>
              <a:ext uri="{FF2B5EF4-FFF2-40B4-BE49-F238E27FC236}">
                <a16:creationId xmlns:a16="http://schemas.microsoft.com/office/drawing/2014/main" id="{C98582A4-4278-F610-C2CD-F11A7CF2513F}"/>
              </a:ext>
            </a:extLst>
          </p:cNvPr>
          <p:cNvSpPr txBox="1">
            <a:spLocks/>
          </p:cNvSpPr>
          <p:nvPr/>
        </p:nvSpPr>
        <p:spPr>
          <a:xfrm>
            <a:off x="270932" y="6392317"/>
            <a:ext cx="40192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70DAB970-4866-4E2C-8628-2A72CE00425E}" type="slidenum">
              <a:rPr lang="en-IN" smtClean="0">
                <a:solidFill>
                  <a:srgbClr val="1656A1"/>
                </a:solidFill>
              </a:rPr>
              <a:pPr algn="l"/>
              <a:t>30</a:t>
            </a:fld>
            <a:endParaRPr lang="en-IN" dirty="0">
              <a:solidFill>
                <a:srgbClr val="1656A1"/>
              </a:solidFill>
            </a:endParaRPr>
          </a:p>
        </p:txBody>
      </p:sp>
    </p:spTree>
    <p:extLst>
      <p:ext uri="{BB962C8B-B14F-4D97-AF65-F5344CB8AC3E}">
        <p14:creationId xmlns:p14="http://schemas.microsoft.com/office/powerpoint/2010/main" val="353222664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1C13-8C67-D27B-A187-C5A2218966C8}"/>
              </a:ext>
            </a:extLst>
          </p:cNvPr>
          <p:cNvSpPr>
            <a:spLocks noGrp="1"/>
          </p:cNvSpPr>
          <p:nvPr>
            <p:ph type="title"/>
          </p:nvPr>
        </p:nvSpPr>
        <p:spPr/>
        <p:txBody>
          <a:bodyPr/>
          <a:lstStyle/>
          <a:p>
            <a:r>
              <a:rPr lang="en-IN" dirty="0"/>
              <a:t>Evidences of Dark Matter</a:t>
            </a:r>
          </a:p>
        </p:txBody>
      </p:sp>
      <p:sp>
        <p:nvSpPr>
          <p:cNvPr id="5" name="Slide Number Placeholder 4">
            <a:extLst>
              <a:ext uri="{FF2B5EF4-FFF2-40B4-BE49-F238E27FC236}">
                <a16:creationId xmlns:a16="http://schemas.microsoft.com/office/drawing/2014/main" id="{747D1BD9-43BB-2BF5-1A8F-1D1F6ED307DB}"/>
              </a:ext>
            </a:extLst>
          </p:cNvPr>
          <p:cNvSpPr>
            <a:spLocks noGrp="1"/>
          </p:cNvSpPr>
          <p:nvPr>
            <p:ph type="sldNum" sz="quarter" idx="12"/>
          </p:nvPr>
        </p:nvSpPr>
        <p:spPr/>
        <p:txBody>
          <a:bodyPr/>
          <a:lstStyle/>
          <a:p>
            <a:fld id="{7226AE81-45DF-44E6-8D44-0B5DCF8726D6}" type="slidenum">
              <a:rPr lang="en-IN" smtClean="0"/>
              <a:t>31</a:t>
            </a:fld>
            <a:endParaRPr lang="en-IN"/>
          </a:p>
        </p:txBody>
      </p:sp>
      <p:graphicFrame>
        <p:nvGraphicFramePr>
          <p:cNvPr id="6" name="Diagram 5">
            <a:extLst>
              <a:ext uri="{FF2B5EF4-FFF2-40B4-BE49-F238E27FC236}">
                <a16:creationId xmlns:a16="http://schemas.microsoft.com/office/drawing/2014/main" id="{00F16A50-7A5F-C799-1640-713E27EC9FF7}"/>
              </a:ext>
            </a:extLst>
          </p:cNvPr>
          <p:cNvGraphicFramePr/>
          <p:nvPr/>
        </p:nvGraphicFramePr>
        <p:xfrm>
          <a:off x="1251857" y="1447800"/>
          <a:ext cx="8562703" cy="4780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4201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A907-CE24-C433-1F36-5C0B70110BB2}"/>
              </a:ext>
            </a:extLst>
          </p:cNvPr>
          <p:cNvSpPr>
            <a:spLocks noGrp="1"/>
          </p:cNvSpPr>
          <p:nvPr>
            <p:ph type="title"/>
          </p:nvPr>
        </p:nvSpPr>
        <p:spPr>
          <a:xfrm>
            <a:off x="838200" y="2766218"/>
            <a:ext cx="10515600" cy="1325563"/>
          </a:xfrm>
        </p:spPr>
        <p:txBody>
          <a:bodyPr>
            <a:normAutofit/>
          </a:bodyPr>
          <a:lstStyle/>
          <a:p>
            <a:pPr algn="ctr"/>
            <a:r>
              <a:rPr lang="en-IN" sz="4000" dirty="0"/>
              <a:t>Astronomical Evidences: </a:t>
            </a:r>
            <a:br>
              <a:rPr lang="en-IN" sz="4000" dirty="0"/>
            </a:br>
            <a:r>
              <a:rPr lang="en-IN" sz="4000" dirty="0"/>
              <a:t>Gravitational Lensing </a:t>
            </a:r>
          </a:p>
        </p:txBody>
      </p:sp>
      <p:sp>
        <p:nvSpPr>
          <p:cNvPr id="5" name="Slide Number Placeholder 4">
            <a:extLst>
              <a:ext uri="{FF2B5EF4-FFF2-40B4-BE49-F238E27FC236}">
                <a16:creationId xmlns:a16="http://schemas.microsoft.com/office/drawing/2014/main" id="{80F8706F-046E-A414-CAE5-9696587EC3DB}"/>
              </a:ext>
            </a:extLst>
          </p:cNvPr>
          <p:cNvSpPr>
            <a:spLocks noGrp="1"/>
          </p:cNvSpPr>
          <p:nvPr>
            <p:ph type="sldNum" sz="quarter" idx="12"/>
          </p:nvPr>
        </p:nvSpPr>
        <p:spPr/>
        <p:txBody>
          <a:bodyPr/>
          <a:lstStyle/>
          <a:p>
            <a:fld id="{7226AE81-45DF-44E6-8D44-0B5DCF8726D6}" type="slidenum">
              <a:rPr lang="en-IN" smtClean="0"/>
              <a:t>32</a:t>
            </a:fld>
            <a:endParaRPr lang="en-IN"/>
          </a:p>
        </p:txBody>
      </p:sp>
    </p:spTree>
    <p:extLst>
      <p:ext uri="{BB962C8B-B14F-4D97-AF65-F5344CB8AC3E}">
        <p14:creationId xmlns:p14="http://schemas.microsoft.com/office/powerpoint/2010/main" val="4046459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E18E49F3-8E22-97AD-4217-31528FAD96C0}"/>
              </a:ext>
            </a:extLst>
          </p:cNvPr>
          <p:cNvSpPr>
            <a:spLocks noGrp="1"/>
          </p:cNvSpPr>
          <p:nvPr>
            <p:ph type="title"/>
          </p:nvPr>
        </p:nvSpPr>
        <p:spPr>
          <a:xfrm>
            <a:off x="0" y="261676"/>
            <a:ext cx="4645386" cy="812976"/>
          </a:xfrm>
        </p:spPr>
        <p:txBody>
          <a:bodyPr vert="horz" lIns="91440" tIns="45720" rIns="91440" bIns="45720" rtlCol="0" anchor="ctr">
            <a:normAutofit fontScale="90000"/>
          </a:bodyPr>
          <a:lstStyle/>
          <a:p>
            <a:r>
              <a:rPr lang="en-US" sz="4000" dirty="0">
                <a:ln w="0"/>
                <a:solidFill>
                  <a:schemeClr val="accent1"/>
                </a:solidFill>
                <a:effectLst>
                  <a:outerShdw blurRad="38100" dist="25400" dir="5400000" algn="ctr" rotWithShape="0">
                    <a:srgbClr val="6E747A">
                      <a:alpha val="43000"/>
                    </a:srgbClr>
                  </a:outerShdw>
                </a:effectLst>
              </a:rPr>
              <a:t>Gravitational Lensing: Abell 1689</a:t>
            </a:r>
          </a:p>
        </p:txBody>
      </p:sp>
      <p:sp>
        <p:nvSpPr>
          <p:cNvPr id="2" name="TextBox 1">
            <a:extLst>
              <a:ext uri="{FF2B5EF4-FFF2-40B4-BE49-F238E27FC236}">
                <a16:creationId xmlns:a16="http://schemas.microsoft.com/office/drawing/2014/main" id="{21A3CAB4-6FDA-BFFA-AF8E-80DB398CBED4}"/>
              </a:ext>
            </a:extLst>
          </p:cNvPr>
          <p:cNvSpPr txBox="1"/>
          <p:nvPr/>
        </p:nvSpPr>
        <p:spPr>
          <a:xfrm>
            <a:off x="300156" y="1432562"/>
            <a:ext cx="3799425" cy="150169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rgbClr val="FF0000"/>
                </a:solidFill>
              </a:rPr>
              <a:t>Location: In the Virgo cluster</a:t>
            </a:r>
          </a:p>
          <a:p>
            <a:pPr indent="-228600">
              <a:lnSpc>
                <a:spcPct val="90000"/>
              </a:lnSpc>
              <a:spcAft>
                <a:spcPts val="600"/>
              </a:spcAft>
              <a:buFont typeface="Arial" panose="020B0604020202020204" pitchFamily="34" charset="0"/>
              <a:buChar char="•"/>
            </a:pPr>
            <a:r>
              <a:rPr lang="en-US" sz="2000" dirty="0">
                <a:solidFill>
                  <a:srgbClr val="FF0000"/>
                </a:solidFill>
              </a:rPr>
              <a:t>ICRS : </a:t>
            </a:r>
            <a:r>
              <a:rPr lang="en-US" sz="2000" dirty="0">
                <a:solidFill>
                  <a:srgbClr val="FF0000"/>
                </a:solidFill>
                <a:effectLst/>
              </a:rPr>
              <a:t>13 11 31.882 -01 21 26.10</a:t>
            </a:r>
          </a:p>
          <a:p>
            <a:pPr indent="-228600">
              <a:lnSpc>
                <a:spcPct val="90000"/>
              </a:lnSpc>
              <a:spcAft>
                <a:spcPts val="600"/>
              </a:spcAft>
              <a:buFont typeface="Arial" panose="020B0604020202020204" pitchFamily="34" charset="0"/>
              <a:buChar char="•"/>
            </a:pPr>
            <a:r>
              <a:rPr lang="en-US" sz="2000" dirty="0">
                <a:solidFill>
                  <a:srgbClr val="FF0000"/>
                </a:solidFill>
              </a:rPr>
              <a:t>Distance: 764Mpc</a:t>
            </a:r>
          </a:p>
        </p:txBody>
      </p:sp>
      <p:pic>
        <p:nvPicPr>
          <p:cNvPr id="10" name="Picture 9" descr="A picture containing universe, space, astronomy, astronomical object&#10;&#10;Description automatically generated">
            <a:extLst>
              <a:ext uri="{FF2B5EF4-FFF2-40B4-BE49-F238E27FC236}">
                <a16:creationId xmlns:a16="http://schemas.microsoft.com/office/drawing/2014/main" id="{841D46B9-1E05-8354-FD3F-9B57381FA840}"/>
              </a:ext>
            </a:extLst>
          </p:cNvPr>
          <p:cNvPicPr>
            <a:picLocks noChangeAspect="1"/>
          </p:cNvPicPr>
          <p:nvPr/>
        </p:nvPicPr>
        <p:blipFill rotWithShape="1">
          <a:blip r:embed="rId2">
            <a:extLst>
              <a:ext uri="{28A0092B-C50C-407E-A947-70E740481C1C}">
                <a14:useLocalDpi xmlns:a14="http://schemas.microsoft.com/office/drawing/2010/main" val="0"/>
              </a:ext>
            </a:extLst>
          </a:blip>
          <a:srcRect t="1043"/>
          <a:stretch/>
        </p:blipFill>
        <p:spPr>
          <a:xfrm>
            <a:off x="5010387" y="10"/>
            <a:ext cx="7181613" cy="6857990"/>
          </a:xfrm>
          <a:prstGeom prst="rect">
            <a:avLst/>
          </a:prstGeom>
          <a:effectLst/>
        </p:spPr>
      </p:pic>
      <p:sp>
        <p:nvSpPr>
          <p:cNvPr id="4" name="Footer Placeholder 3">
            <a:extLst>
              <a:ext uri="{FF2B5EF4-FFF2-40B4-BE49-F238E27FC236}">
                <a16:creationId xmlns:a16="http://schemas.microsoft.com/office/drawing/2014/main" id="{6C3F7D06-EC21-9134-E429-D4223EB08DA6}"/>
              </a:ext>
            </a:extLst>
          </p:cNvPr>
          <p:cNvSpPr>
            <a:spLocks noGrp="1"/>
          </p:cNvSpPr>
          <p:nvPr>
            <p:ph type="ftr" sz="quarter" idx="11"/>
          </p:nvPr>
        </p:nvSpPr>
        <p:spPr>
          <a:xfrm>
            <a:off x="4952274" y="6492865"/>
            <a:ext cx="4824452" cy="365125"/>
          </a:xfrm>
        </p:spPr>
        <p:txBody>
          <a:bodyPr vert="horz" lIns="91440" tIns="45720" rIns="91440" bIns="45720" rtlCol="0" anchor="ctr">
            <a:normAutofit/>
          </a:bodyPr>
          <a:lstStyle/>
          <a:p>
            <a:pPr algn="l">
              <a:defRPr/>
            </a:pPr>
            <a:r>
              <a:rPr lang="en-US" sz="1200" kern="1200" dirty="0">
                <a:solidFill>
                  <a:srgbClr val="FFFFFF"/>
                </a:solidFill>
                <a:latin typeface="Calibri" panose="020F0502020204030204"/>
                <a:ea typeface="+mn-ea"/>
                <a:cs typeface="+mn-cs"/>
              </a:rPr>
              <a:t>Hubble, https://esahubble.org/news/heic1317/</a:t>
            </a:r>
          </a:p>
        </p:txBody>
      </p:sp>
      <p:sp>
        <p:nvSpPr>
          <p:cNvPr id="5" name="Slide Number Placeholder 4">
            <a:extLst>
              <a:ext uri="{FF2B5EF4-FFF2-40B4-BE49-F238E27FC236}">
                <a16:creationId xmlns:a16="http://schemas.microsoft.com/office/drawing/2014/main" id="{9245876D-FC9F-B415-EA3E-CFE6519858B9}"/>
              </a:ext>
            </a:extLst>
          </p:cNvPr>
          <p:cNvSpPr>
            <a:spLocks noGrp="1"/>
          </p:cNvSpPr>
          <p:nvPr>
            <p:ph type="sldNum" sz="quarter" idx="12"/>
          </p:nvPr>
        </p:nvSpPr>
        <p:spPr>
          <a:xfrm>
            <a:off x="10200102" y="6356350"/>
            <a:ext cx="1153697" cy="365125"/>
          </a:xfrm>
        </p:spPr>
        <p:txBody>
          <a:bodyPr vert="horz" lIns="91440" tIns="45720" rIns="91440" bIns="45720" rtlCol="0" anchor="ctr">
            <a:normAutofit/>
          </a:bodyPr>
          <a:lstStyle/>
          <a:p>
            <a:pPr>
              <a:spcAft>
                <a:spcPts val="600"/>
              </a:spcAft>
              <a:defRPr/>
            </a:pPr>
            <a:fld id="{7226AE81-45DF-44E6-8D44-0B5DCF8726D6}" type="slidenum">
              <a:rPr lang="en-US">
                <a:solidFill>
                  <a:srgbClr val="FFFFFF"/>
                </a:solidFill>
                <a:latin typeface="Calibri" panose="020F0502020204030204"/>
              </a:rPr>
              <a:pPr>
                <a:spcAft>
                  <a:spcPts val="600"/>
                </a:spcAft>
                <a:defRPr/>
              </a:pPr>
              <a:t>33</a:t>
            </a:fld>
            <a:endParaRPr lang="en-US">
              <a:solidFill>
                <a:srgbClr val="FFFFFF"/>
              </a:solidFill>
              <a:latin typeface="Calibri" panose="020F0502020204030204"/>
            </a:endParaRPr>
          </a:p>
        </p:txBody>
      </p:sp>
      <p:grpSp>
        <p:nvGrpSpPr>
          <p:cNvPr id="11" name="Group 10">
            <a:extLst>
              <a:ext uri="{FF2B5EF4-FFF2-40B4-BE49-F238E27FC236}">
                <a16:creationId xmlns:a16="http://schemas.microsoft.com/office/drawing/2014/main" id="{6D61A595-5569-083E-EA8E-2E0200EEA11D}"/>
              </a:ext>
            </a:extLst>
          </p:cNvPr>
          <p:cNvGrpSpPr/>
          <p:nvPr/>
        </p:nvGrpSpPr>
        <p:grpSpPr>
          <a:xfrm>
            <a:off x="300156" y="3923747"/>
            <a:ext cx="4410074" cy="1134189"/>
            <a:chOff x="6" y="890902"/>
            <a:chExt cx="11028667" cy="632846"/>
          </a:xfrm>
          <a:scene3d>
            <a:camera prst="orthographicFront"/>
            <a:lightRig rig="threePt" dir="t">
              <a:rot lat="0" lon="0" rev="7500000"/>
            </a:lightRig>
          </a:scene3d>
        </p:grpSpPr>
        <p:sp>
          <p:nvSpPr>
            <p:cNvPr id="12" name="Rectangle 11">
              <a:extLst>
                <a:ext uri="{FF2B5EF4-FFF2-40B4-BE49-F238E27FC236}">
                  <a16:creationId xmlns:a16="http://schemas.microsoft.com/office/drawing/2014/main" id="{488925F1-07FA-CB04-E71D-EBED19D7E782}"/>
                </a:ext>
              </a:extLst>
            </p:cNvPr>
            <p:cNvSpPr/>
            <p:nvPr/>
          </p:nvSpPr>
          <p:spPr>
            <a:xfrm>
              <a:off x="6" y="890902"/>
              <a:ext cx="11028667" cy="632846"/>
            </a:xfrm>
            <a:prstGeom prst="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IN"/>
            </a:p>
          </p:txBody>
        </p:sp>
        <p:sp>
          <p:nvSpPr>
            <p:cNvPr id="13" name="TextBox 12">
              <a:extLst>
                <a:ext uri="{FF2B5EF4-FFF2-40B4-BE49-F238E27FC236}">
                  <a16:creationId xmlns:a16="http://schemas.microsoft.com/office/drawing/2014/main" id="{69DC9F6E-F5B0-003A-C984-D30C39BFF1B0}"/>
                </a:ext>
              </a:extLst>
            </p:cNvPr>
            <p:cNvSpPr txBox="1"/>
            <p:nvPr/>
          </p:nvSpPr>
          <p:spPr>
            <a:xfrm>
              <a:off x="6" y="1074969"/>
              <a:ext cx="11028667" cy="4487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algn="ctr" defTabSz="1289050">
                <a:lnSpc>
                  <a:spcPct val="90000"/>
                </a:lnSpc>
                <a:spcBef>
                  <a:spcPct val="0"/>
                </a:spcBef>
                <a:spcAft>
                  <a:spcPct val="35000"/>
                </a:spcAft>
              </a:pPr>
              <a:r>
                <a:rPr lang="en-IN" sz="3200" b="1" dirty="0">
                  <a:ln w="22225">
                    <a:solidFill>
                      <a:schemeClr val="accent2"/>
                    </a:solidFill>
                    <a:prstDash val="solid"/>
                  </a:ln>
                  <a:solidFill>
                    <a:schemeClr val="accent2">
                      <a:lumMod val="40000"/>
                      <a:lumOff val="60000"/>
                    </a:schemeClr>
                  </a:solidFill>
                </a:rPr>
                <a:t>Heavy Distortion in the image due to gravity</a:t>
              </a:r>
            </a:p>
            <a:p>
              <a:pPr marL="0" lvl="0" indent="0" algn="ctr" defTabSz="1289050">
                <a:lnSpc>
                  <a:spcPct val="90000"/>
                </a:lnSpc>
                <a:spcBef>
                  <a:spcPct val="0"/>
                </a:spcBef>
                <a:spcAft>
                  <a:spcPct val="35000"/>
                </a:spcAft>
                <a:buNone/>
              </a:pPr>
              <a:endParaRPr lang="en-IN" sz="2900" b="1" kern="1200" dirty="0">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1806103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E4F47-4E8D-20BD-C965-4D556C9868B9}"/>
              </a:ext>
            </a:extLst>
          </p:cNvPr>
          <p:cNvSpPr>
            <a:spLocks noGrp="1"/>
          </p:cNvSpPr>
          <p:nvPr>
            <p:ph type="title"/>
          </p:nvPr>
        </p:nvSpPr>
        <p:spPr>
          <a:xfrm>
            <a:off x="197069" y="136525"/>
            <a:ext cx="10515600" cy="772795"/>
          </a:xfrm>
        </p:spPr>
        <p:txBody>
          <a:bodyPr>
            <a:normAutofit/>
          </a:bodyPr>
          <a:lstStyle/>
          <a:p>
            <a:r>
              <a:rPr lang="en-US" sz="3600" dirty="0">
                <a:solidFill>
                  <a:schemeClr val="accent6"/>
                </a:solidFill>
              </a:rPr>
              <a:t>But what is gravitational lensing?</a:t>
            </a:r>
            <a:endParaRPr lang="en-IN" sz="3600" dirty="0">
              <a:solidFill>
                <a:schemeClr val="accent6"/>
              </a:solidFill>
            </a:endParaRPr>
          </a:p>
        </p:txBody>
      </p:sp>
      <p:sp>
        <p:nvSpPr>
          <p:cNvPr id="5" name="Slide Number Placeholder 4">
            <a:extLst>
              <a:ext uri="{FF2B5EF4-FFF2-40B4-BE49-F238E27FC236}">
                <a16:creationId xmlns:a16="http://schemas.microsoft.com/office/drawing/2014/main" id="{D435CF9C-0487-9233-4E95-DE24DC80F93E}"/>
              </a:ext>
            </a:extLst>
          </p:cNvPr>
          <p:cNvSpPr>
            <a:spLocks noGrp="1"/>
          </p:cNvSpPr>
          <p:nvPr>
            <p:ph type="sldNum" sz="quarter" idx="12"/>
          </p:nvPr>
        </p:nvSpPr>
        <p:spPr/>
        <p:txBody>
          <a:bodyPr/>
          <a:lstStyle/>
          <a:p>
            <a:fld id="{7226AE81-45DF-44E6-8D44-0B5DCF8726D6}" type="slidenum">
              <a:rPr lang="en-IN" smtClean="0"/>
              <a:t>34</a:t>
            </a:fld>
            <a:endParaRPr lang="en-IN"/>
          </a:p>
        </p:txBody>
      </p:sp>
      <p:pic>
        <p:nvPicPr>
          <p:cNvPr id="14" name="Picture 13">
            <a:extLst>
              <a:ext uri="{FF2B5EF4-FFF2-40B4-BE49-F238E27FC236}">
                <a16:creationId xmlns:a16="http://schemas.microsoft.com/office/drawing/2014/main" id="{859BB355-9756-9BEC-A89D-902ACCDAAF29}"/>
              </a:ext>
            </a:extLst>
          </p:cNvPr>
          <p:cNvPicPr>
            <a:picLocks noChangeAspect="1"/>
          </p:cNvPicPr>
          <p:nvPr/>
        </p:nvPicPr>
        <p:blipFill>
          <a:blip r:embed="rId2"/>
          <a:stretch>
            <a:fillRect/>
          </a:stretch>
        </p:blipFill>
        <p:spPr>
          <a:xfrm>
            <a:off x="197069" y="805267"/>
            <a:ext cx="5889516" cy="2911104"/>
          </a:xfrm>
          <a:prstGeom prst="rect">
            <a:avLst/>
          </a:prstGeom>
        </p:spPr>
      </p:pic>
      <p:pic>
        <p:nvPicPr>
          <p:cNvPr id="15" name="Picture 14">
            <a:extLst>
              <a:ext uri="{FF2B5EF4-FFF2-40B4-BE49-F238E27FC236}">
                <a16:creationId xmlns:a16="http://schemas.microsoft.com/office/drawing/2014/main" id="{B5969A02-142C-2C90-8609-A4306C399403}"/>
              </a:ext>
            </a:extLst>
          </p:cNvPr>
          <p:cNvPicPr>
            <a:picLocks noChangeAspect="1"/>
          </p:cNvPicPr>
          <p:nvPr/>
        </p:nvPicPr>
        <p:blipFill>
          <a:blip r:embed="rId3"/>
          <a:stretch>
            <a:fillRect/>
          </a:stretch>
        </p:blipFill>
        <p:spPr>
          <a:xfrm>
            <a:off x="5094217" y="4059358"/>
            <a:ext cx="7032766" cy="2672451"/>
          </a:xfrm>
          <a:prstGeom prst="rect">
            <a:avLst/>
          </a:prstGeom>
        </p:spPr>
      </p:pic>
      <p:sp>
        <p:nvSpPr>
          <p:cNvPr id="16" name="TextBox 15">
            <a:extLst>
              <a:ext uri="{FF2B5EF4-FFF2-40B4-BE49-F238E27FC236}">
                <a16:creationId xmlns:a16="http://schemas.microsoft.com/office/drawing/2014/main" id="{AAB512AA-F932-952B-74BE-72C552E793AB}"/>
              </a:ext>
            </a:extLst>
          </p:cNvPr>
          <p:cNvSpPr txBox="1"/>
          <p:nvPr/>
        </p:nvSpPr>
        <p:spPr>
          <a:xfrm>
            <a:off x="3224749" y="1028787"/>
            <a:ext cx="2871251" cy="430887"/>
          </a:xfrm>
          <a:prstGeom prst="rect">
            <a:avLst/>
          </a:prstGeom>
          <a:noFill/>
        </p:spPr>
        <p:txBody>
          <a:bodyPr wrap="square" rtlCol="0">
            <a:spAutoFit/>
          </a:bodyPr>
          <a:lstStyle/>
          <a:p>
            <a:r>
              <a:rPr lang="en-IN" sz="1100" dirty="0">
                <a:solidFill>
                  <a:schemeClr val="bg1"/>
                </a:solidFill>
              </a:rPr>
              <a:t>http://www.alternativephysics.org/book/Abell1689.htm</a:t>
            </a:r>
          </a:p>
        </p:txBody>
      </p:sp>
      <p:sp>
        <p:nvSpPr>
          <p:cNvPr id="17" name="TextBox 16">
            <a:extLst>
              <a:ext uri="{FF2B5EF4-FFF2-40B4-BE49-F238E27FC236}">
                <a16:creationId xmlns:a16="http://schemas.microsoft.com/office/drawing/2014/main" id="{07287F93-D038-F7C8-15D0-AB4D6468DA5F}"/>
              </a:ext>
            </a:extLst>
          </p:cNvPr>
          <p:cNvSpPr txBox="1"/>
          <p:nvPr/>
        </p:nvSpPr>
        <p:spPr>
          <a:xfrm>
            <a:off x="5094217" y="4059358"/>
            <a:ext cx="2871251" cy="430887"/>
          </a:xfrm>
          <a:prstGeom prst="rect">
            <a:avLst/>
          </a:prstGeom>
          <a:noFill/>
        </p:spPr>
        <p:txBody>
          <a:bodyPr wrap="square" rtlCol="0">
            <a:spAutoFit/>
          </a:bodyPr>
          <a:lstStyle/>
          <a:p>
            <a:r>
              <a:rPr lang="en-IN" sz="1100" dirty="0">
                <a:solidFill>
                  <a:schemeClr val="bg1"/>
                </a:solidFill>
              </a:rPr>
              <a:t>http://www.alternativephysics.org/book/Abell1689.htm</a:t>
            </a:r>
          </a:p>
        </p:txBody>
      </p:sp>
      <p:pic>
        <p:nvPicPr>
          <p:cNvPr id="19" name="Picture 18" descr="Young businessman thinking">
            <a:extLst>
              <a:ext uri="{FF2B5EF4-FFF2-40B4-BE49-F238E27FC236}">
                <a16:creationId xmlns:a16="http://schemas.microsoft.com/office/drawing/2014/main" id="{50350BA1-2822-3304-2804-F8E152501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197" y="126191"/>
            <a:ext cx="1686120" cy="3818721"/>
          </a:xfrm>
          <a:prstGeom prst="rect">
            <a:avLst/>
          </a:prstGeom>
        </p:spPr>
      </p:pic>
      <p:pic>
        <p:nvPicPr>
          <p:cNvPr id="21" name="Picture 20" descr="Woman holding sign">
            <a:extLst>
              <a:ext uri="{FF2B5EF4-FFF2-40B4-BE49-F238E27FC236}">
                <a16:creationId xmlns:a16="http://schemas.microsoft.com/office/drawing/2014/main" id="{298D6C1C-9FAA-2A18-79F2-B9DFE22775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494" y="1069891"/>
            <a:ext cx="3917540" cy="5892629"/>
          </a:xfrm>
          <a:prstGeom prst="rect">
            <a:avLst/>
          </a:prstGeom>
        </p:spPr>
      </p:pic>
      <p:sp>
        <p:nvSpPr>
          <p:cNvPr id="22" name="TextBox 21">
            <a:extLst>
              <a:ext uri="{FF2B5EF4-FFF2-40B4-BE49-F238E27FC236}">
                <a16:creationId xmlns:a16="http://schemas.microsoft.com/office/drawing/2014/main" id="{20849484-7181-7B88-EC96-EA54365C8140}"/>
              </a:ext>
            </a:extLst>
          </p:cNvPr>
          <p:cNvSpPr txBox="1"/>
          <p:nvPr/>
        </p:nvSpPr>
        <p:spPr>
          <a:xfrm>
            <a:off x="1825353" y="2128416"/>
            <a:ext cx="2167527" cy="1015663"/>
          </a:xfrm>
          <a:prstGeom prst="rect">
            <a:avLst/>
          </a:prstGeom>
          <a:noFill/>
        </p:spPr>
        <p:txBody>
          <a:bodyPr wrap="square" rtlCol="0">
            <a:spAutoFit/>
          </a:bodyPr>
          <a:lstStyle/>
          <a:p>
            <a:pPr algn="ctr"/>
            <a:r>
              <a:rPr lang="en-IN" sz="2000" dirty="0">
                <a:solidFill>
                  <a:srgbClr val="FF0000"/>
                </a:solidFill>
                <a:latin typeface="Comic Sans MS" panose="030F0702030302020204" pitchFamily="66" charset="0"/>
              </a:rPr>
              <a:t>Lensing is an important tool for Astronomy.</a:t>
            </a:r>
          </a:p>
        </p:txBody>
      </p:sp>
      <p:pic>
        <p:nvPicPr>
          <p:cNvPr id="25" name="Picture 24" descr="Young businessman thumbs up">
            <a:extLst>
              <a:ext uri="{FF2B5EF4-FFF2-40B4-BE49-F238E27FC236}">
                <a16:creationId xmlns:a16="http://schemas.microsoft.com/office/drawing/2014/main" id="{B173C361-29F9-7453-7B32-FE788B3E17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8823" y="0"/>
            <a:ext cx="1212986" cy="3944912"/>
          </a:xfrm>
          <a:prstGeom prst="rect">
            <a:avLst/>
          </a:prstGeom>
        </p:spPr>
      </p:pic>
    </p:spTree>
    <p:extLst>
      <p:ext uri="{BB962C8B-B14F-4D97-AF65-F5344CB8AC3E}">
        <p14:creationId xmlns:p14="http://schemas.microsoft.com/office/powerpoint/2010/main" val="32951720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xit" presetSubtype="0" fill="hold" nodeType="with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377335-F4A9-B30B-7076-529A27CC17AD}"/>
              </a:ext>
            </a:extLst>
          </p:cNvPr>
          <p:cNvPicPr>
            <a:picLocks noChangeAspect="1"/>
          </p:cNvPicPr>
          <p:nvPr/>
        </p:nvPicPr>
        <p:blipFill>
          <a:blip r:embed="rId2"/>
          <a:stretch>
            <a:fillRect/>
          </a:stretch>
        </p:blipFill>
        <p:spPr>
          <a:xfrm>
            <a:off x="4845269" y="-77666"/>
            <a:ext cx="7346731" cy="7440162"/>
          </a:xfrm>
          <a:prstGeom prst="rect">
            <a:avLst/>
          </a:prstGeom>
        </p:spPr>
      </p:pic>
      <p:sp>
        <p:nvSpPr>
          <p:cNvPr id="5" name="Slide Number Placeholder 4">
            <a:extLst>
              <a:ext uri="{FF2B5EF4-FFF2-40B4-BE49-F238E27FC236}">
                <a16:creationId xmlns:a16="http://schemas.microsoft.com/office/drawing/2014/main" id="{9245876D-FC9F-B415-EA3E-CFE6519858B9}"/>
              </a:ext>
            </a:extLst>
          </p:cNvPr>
          <p:cNvSpPr>
            <a:spLocks noGrp="1"/>
          </p:cNvSpPr>
          <p:nvPr>
            <p:ph type="sldNum" sz="quarter" idx="12"/>
          </p:nvPr>
        </p:nvSpPr>
        <p:spPr/>
        <p:txBody>
          <a:bodyPr/>
          <a:lstStyle/>
          <a:p>
            <a:fld id="{7226AE81-45DF-44E6-8D44-0B5DCF8726D6}" type="slidenum">
              <a:rPr lang="en-IN" smtClean="0"/>
              <a:t>35</a:t>
            </a:fld>
            <a:endParaRPr lang="en-IN"/>
          </a:p>
        </p:txBody>
      </p:sp>
      <p:sp>
        <p:nvSpPr>
          <p:cNvPr id="6" name="Title 1">
            <a:extLst>
              <a:ext uri="{FF2B5EF4-FFF2-40B4-BE49-F238E27FC236}">
                <a16:creationId xmlns:a16="http://schemas.microsoft.com/office/drawing/2014/main" id="{E18E49F3-8E22-97AD-4217-31528FAD96C0}"/>
              </a:ext>
            </a:extLst>
          </p:cNvPr>
          <p:cNvSpPr>
            <a:spLocks noGrp="1"/>
          </p:cNvSpPr>
          <p:nvPr>
            <p:ph type="title"/>
          </p:nvPr>
        </p:nvSpPr>
        <p:spPr>
          <a:xfrm>
            <a:off x="253649" y="129319"/>
            <a:ext cx="7471453" cy="906542"/>
          </a:xfrm>
        </p:spPr>
        <p:txBody>
          <a:bodyPr>
            <a:normAutofit/>
          </a:bodyPr>
          <a:lstStyle/>
          <a:p>
            <a:r>
              <a:rPr lang="en-IN" sz="3200" dirty="0">
                <a:ln w="0"/>
                <a:effectLst>
                  <a:outerShdw blurRad="38100" dist="25400" dir="5400000" algn="ctr" rotWithShape="0">
                    <a:srgbClr val="6E747A">
                      <a:alpha val="43000"/>
                    </a:srgbClr>
                  </a:outerShdw>
                </a:effectLst>
              </a:rPr>
              <a:t>Gravitational Lensing:		     </a:t>
            </a:r>
            <a:r>
              <a:rPr lang="en-IN" sz="3200" dirty="0">
                <a:ln w="0"/>
                <a:solidFill>
                  <a:schemeClr val="bg1"/>
                </a:solidFill>
                <a:effectLst>
                  <a:outerShdw blurRad="38100" dist="25400" dir="5400000" algn="ctr" rotWithShape="0">
                    <a:srgbClr val="6E747A">
                      <a:alpha val="43000"/>
                    </a:srgbClr>
                  </a:outerShdw>
                </a:effectLst>
              </a:rPr>
              <a:t>Abell 1689</a:t>
            </a:r>
          </a:p>
        </p:txBody>
      </p:sp>
      <p:sp>
        <p:nvSpPr>
          <p:cNvPr id="8" name="TextBox 7">
            <a:extLst>
              <a:ext uri="{FF2B5EF4-FFF2-40B4-BE49-F238E27FC236}">
                <a16:creationId xmlns:a16="http://schemas.microsoft.com/office/drawing/2014/main" id="{4EE96BDE-CBC0-B6A5-6C38-ECEC4DD3D9F0}"/>
              </a:ext>
            </a:extLst>
          </p:cNvPr>
          <p:cNvSpPr txBox="1"/>
          <p:nvPr/>
        </p:nvSpPr>
        <p:spPr>
          <a:xfrm>
            <a:off x="253649" y="1127760"/>
            <a:ext cx="4430111" cy="923330"/>
          </a:xfrm>
          <a:prstGeom prst="rect">
            <a:avLst/>
          </a:prstGeom>
          <a:noFill/>
        </p:spPr>
        <p:txBody>
          <a:bodyPr wrap="square" rtlCol="0">
            <a:spAutoFit/>
          </a:bodyPr>
          <a:lstStyle/>
          <a:p>
            <a:r>
              <a:rPr lang="en-IN" dirty="0"/>
              <a:t>By measuring the amount of lensing in each area element, a corresponding mass distribution can be calculated.</a:t>
            </a:r>
          </a:p>
        </p:txBody>
      </p:sp>
      <p:sp>
        <p:nvSpPr>
          <p:cNvPr id="9" name="TextBox 8">
            <a:extLst>
              <a:ext uri="{FF2B5EF4-FFF2-40B4-BE49-F238E27FC236}">
                <a16:creationId xmlns:a16="http://schemas.microsoft.com/office/drawing/2014/main" id="{DB9B8448-9E70-A0CA-59D5-419D9A49F8E6}"/>
              </a:ext>
            </a:extLst>
          </p:cNvPr>
          <p:cNvSpPr txBox="1"/>
          <p:nvPr/>
        </p:nvSpPr>
        <p:spPr>
          <a:xfrm>
            <a:off x="253649" y="2448560"/>
            <a:ext cx="4277711" cy="923330"/>
          </a:xfrm>
          <a:prstGeom prst="rect">
            <a:avLst/>
          </a:prstGeom>
          <a:noFill/>
        </p:spPr>
        <p:txBody>
          <a:bodyPr wrap="square" rtlCol="0">
            <a:spAutoFit/>
          </a:bodyPr>
          <a:lstStyle/>
          <a:p>
            <a:r>
              <a:rPr lang="en-IN" dirty="0"/>
              <a:t>The blue overlay shows the mass distribution. The major contributor of this mass is dark matter.</a:t>
            </a:r>
          </a:p>
        </p:txBody>
      </p:sp>
      <p:grpSp>
        <p:nvGrpSpPr>
          <p:cNvPr id="3" name="Group 2">
            <a:extLst>
              <a:ext uri="{FF2B5EF4-FFF2-40B4-BE49-F238E27FC236}">
                <a16:creationId xmlns:a16="http://schemas.microsoft.com/office/drawing/2014/main" id="{5466D58E-EE21-568A-A1F1-0792D04CEBE4}"/>
              </a:ext>
            </a:extLst>
          </p:cNvPr>
          <p:cNvGrpSpPr/>
          <p:nvPr/>
        </p:nvGrpSpPr>
        <p:grpSpPr>
          <a:xfrm>
            <a:off x="300156" y="3667760"/>
            <a:ext cx="4410074" cy="1960879"/>
            <a:chOff x="6" y="890902"/>
            <a:chExt cx="11028667" cy="632846"/>
          </a:xfrm>
          <a:scene3d>
            <a:camera prst="orthographicFront"/>
            <a:lightRig rig="threePt" dir="t">
              <a:rot lat="0" lon="0" rev="7500000"/>
            </a:lightRig>
          </a:scene3d>
        </p:grpSpPr>
        <p:sp>
          <p:nvSpPr>
            <p:cNvPr id="4" name="Rectangle 3">
              <a:extLst>
                <a:ext uri="{FF2B5EF4-FFF2-40B4-BE49-F238E27FC236}">
                  <a16:creationId xmlns:a16="http://schemas.microsoft.com/office/drawing/2014/main" id="{65A2E8CD-2DCF-22BA-4942-034670366A20}"/>
                </a:ext>
              </a:extLst>
            </p:cNvPr>
            <p:cNvSpPr/>
            <p:nvPr/>
          </p:nvSpPr>
          <p:spPr>
            <a:xfrm>
              <a:off x="6" y="890902"/>
              <a:ext cx="11028667" cy="632846"/>
            </a:xfrm>
            <a:prstGeom prst="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IN"/>
            </a:p>
          </p:txBody>
        </p:sp>
        <p:sp>
          <p:nvSpPr>
            <p:cNvPr id="7" name="TextBox 6">
              <a:extLst>
                <a:ext uri="{FF2B5EF4-FFF2-40B4-BE49-F238E27FC236}">
                  <a16:creationId xmlns:a16="http://schemas.microsoft.com/office/drawing/2014/main" id="{E489EC12-0416-6619-5CC7-AFE1F1E28B48}"/>
                </a:ext>
              </a:extLst>
            </p:cNvPr>
            <p:cNvSpPr txBox="1"/>
            <p:nvPr/>
          </p:nvSpPr>
          <p:spPr>
            <a:xfrm>
              <a:off x="6" y="1074969"/>
              <a:ext cx="11028667" cy="4487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algn="ctr" defTabSz="1289050">
                <a:lnSpc>
                  <a:spcPct val="90000"/>
                </a:lnSpc>
                <a:spcBef>
                  <a:spcPct val="0"/>
                </a:spcBef>
                <a:spcAft>
                  <a:spcPct val="35000"/>
                </a:spcAft>
              </a:pPr>
              <a:r>
                <a:rPr lang="en-IN" sz="3200" b="1" dirty="0">
                  <a:ln w="22225">
                    <a:solidFill>
                      <a:schemeClr val="accent2"/>
                    </a:solidFill>
                    <a:prstDash val="solid"/>
                  </a:ln>
                  <a:solidFill>
                    <a:schemeClr val="accent2">
                      <a:lumMod val="40000"/>
                      <a:lumOff val="60000"/>
                    </a:schemeClr>
                  </a:solidFill>
                </a:rPr>
                <a:t>Evidence that the cluster has an extra mass which interacts exclusively via gravity</a:t>
              </a:r>
            </a:p>
            <a:p>
              <a:pPr marL="0" lvl="0" indent="0" algn="ctr" defTabSz="1289050">
                <a:lnSpc>
                  <a:spcPct val="90000"/>
                </a:lnSpc>
                <a:spcBef>
                  <a:spcPct val="0"/>
                </a:spcBef>
                <a:spcAft>
                  <a:spcPct val="35000"/>
                </a:spcAft>
                <a:buNone/>
              </a:pPr>
              <a:endParaRPr lang="en-IN" sz="2900" b="1" kern="1200" dirty="0">
                <a:ln w="22225">
                  <a:solidFill>
                    <a:schemeClr val="accent2"/>
                  </a:solidFill>
                  <a:prstDash val="solid"/>
                </a:ln>
                <a:solidFill>
                  <a:schemeClr val="accent2">
                    <a:lumMod val="40000"/>
                    <a:lumOff val="60000"/>
                  </a:schemeClr>
                </a:solidFill>
              </a:endParaRPr>
            </a:p>
          </p:txBody>
        </p:sp>
      </p:grpSp>
    </p:spTree>
    <p:extLst>
      <p:ext uri="{BB962C8B-B14F-4D97-AF65-F5344CB8AC3E}">
        <p14:creationId xmlns:p14="http://schemas.microsoft.com/office/powerpoint/2010/main" val="4237256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EAF54D-DF82-13BE-1B75-5AB25583EC21}"/>
              </a:ext>
            </a:extLst>
          </p:cNvPr>
          <p:cNvSpPr>
            <a:spLocks noGrp="1"/>
          </p:cNvSpPr>
          <p:nvPr>
            <p:ph type="ftr" sz="quarter" idx="11"/>
          </p:nvPr>
        </p:nvSpPr>
        <p:spPr>
          <a:xfrm>
            <a:off x="142240" y="6356350"/>
            <a:ext cx="11211560" cy="532130"/>
          </a:xfrm>
        </p:spPr>
        <p:txBody>
          <a:bodyPr/>
          <a:lstStyle/>
          <a:p>
            <a:pPr algn="l"/>
            <a:r>
              <a:rPr lang="en-IN" dirty="0"/>
              <a:t>Image: Hubble : https://viewspace.org/interactives/unveiling_invisible_universe/dark_matter/bullet_cluster</a:t>
            </a:r>
          </a:p>
        </p:txBody>
      </p:sp>
      <p:sp>
        <p:nvSpPr>
          <p:cNvPr id="5" name="Slide Number Placeholder 4">
            <a:extLst>
              <a:ext uri="{FF2B5EF4-FFF2-40B4-BE49-F238E27FC236}">
                <a16:creationId xmlns:a16="http://schemas.microsoft.com/office/drawing/2014/main" id="{B954ADAD-054B-BBF9-6787-9ADA0F625C3B}"/>
              </a:ext>
            </a:extLst>
          </p:cNvPr>
          <p:cNvSpPr>
            <a:spLocks noGrp="1"/>
          </p:cNvSpPr>
          <p:nvPr>
            <p:ph type="sldNum" sz="quarter" idx="12"/>
          </p:nvPr>
        </p:nvSpPr>
        <p:spPr/>
        <p:txBody>
          <a:bodyPr/>
          <a:lstStyle/>
          <a:p>
            <a:fld id="{7226AE81-45DF-44E6-8D44-0B5DCF8726D6}" type="slidenum">
              <a:rPr lang="en-IN" smtClean="0"/>
              <a:t>36</a:t>
            </a:fld>
            <a:endParaRPr lang="en-IN"/>
          </a:p>
        </p:txBody>
      </p:sp>
      <p:sp>
        <p:nvSpPr>
          <p:cNvPr id="6" name="Title 1">
            <a:extLst>
              <a:ext uri="{FF2B5EF4-FFF2-40B4-BE49-F238E27FC236}">
                <a16:creationId xmlns:a16="http://schemas.microsoft.com/office/drawing/2014/main" id="{5B60A39C-B695-1A88-563F-7EF363CD16C0}"/>
              </a:ext>
            </a:extLst>
          </p:cNvPr>
          <p:cNvSpPr>
            <a:spLocks noGrp="1"/>
          </p:cNvSpPr>
          <p:nvPr>
            <p:ph type="title"/>
          </p:nvPr>
        </p:nvSpPr>
        <p:spPr>
          <a:xfrm>
            <a:off x="0" y="0"/>
            <a:ext cx="6695440" cy="812976"/>
          </a:xfrm>
        </p:spPr>
        <p:txBody>
          <a:bodyPr vert="horz" lIns="91440" tIns="45720" rIns="91440" bIns="45720" rtlCol="0" anchor="ctr">
            <a:normAutofit fontScale="90000"/>
          </a:bodyPr>
          <a:lstStyle/>
          <a:p>
            <a:r>
              <a:rPr lang="en-US" sz="4000" dirty="0">
                <a:ln w="0"/>
                <a:solidFill>
                  <a:schemeClr val="accent1"/>
                </a:solidFill>
                <a:effectLst>
                  <a:outerShdw blurRad="38100" dist="25400" dir="5400000" algn="ctr" rotWithShape="0">
                    <a:srgbClr val="6E747A">
                      <a:alpha val="43000"/>
                    </a:srgbClr>
                  </a:outerShdw>
                </a:effectLst>
              </a:rPr>
              <a:t>Gravitational Lensing: Bullet Cluster</a:t>
            </a:r>
          </a:p>
        </p:txBody>
      </p:sp>
      <p:pic>
        <p:nvPicPr>
          <p:cNvPr id="3" name="Picture 2">
            <a:extLst>
              <a:ext uri="{FF2B5EF4-FFF2-40B4-BE49-F238E27FC236}">
                <a16:creationId xmlns:a16="http://schemas.microsoft.com/office/drawing/2014/main" id="{A9690FD8-0841-AA66-C88C-B6D8F2C4E8B4}"/>
              </a:ext>
            </a:extLst>
          </p:cNvPr>
          <p:cNvPicPr>
            <a:picLocks noChangeAspect="1"/>
          </p:cNvPicPr>
          <p:nvPr/>
        </p:nvPicPr>
        <p:blipFill>
          <a:blip r:embed="rId2"/>
          <a:stretch>
            <a:fillRect/>
          </a:stretch>
        </p:blipFill>
        <p:spPr>
          <a:xfrm>
            <a:off x="5626977" y="812976"/>
            <a:ext cx="6537409" cy="5130624"/>
          </a:xfrm>
          <a:prstGeom prst="rect">
            <a:avLst/>
          </a:prstGeom>
        </p:spPr>
      </p:pic>
      <p:sp>
        <p:nvSpPr>
          <p:cNvPr id="7" name="TextBox 6">
            <a:extLst>
              <a:ext uri="{FF2B5EF4-FFF2-40B4-BE49-F238E27FC236}">
                <a16:creationId xmlns:a16="http://schemas.microsoft.com/office/drawing/2014/main" id="{F3396563-D0ED-EF95-0751-D0735F01CA41}"/>
              </a:ext>
            </a:extLst>
          </p:cNvPr>
          <p:cNvSpPr txBox="1"/>
          <p:nvPr/>
        </p:nvSpPr>
        <p:spPr>
          <a:xfrm>
            <a:off x="422076" y="1281501"/>
            <a:ext cx="5074484" cy="150169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rgbClr val="FF0000"/>
                </a:solidFill>
              </a:rPr>
              <a:t>Location: In the Carina Constellation</a:t>
            </a:r>
          </a:p>
          <a:p>
            <a:pPr indent="-228600">
              <a:lnSpc>
                <a:spcPct val="90000"/>
              </a:lnSpc>
              <a:spcAft>
                <a:spcPts val="600"/>
              </a:spcAft>
              <a:buFont typeface="Arial" panose="020B0604020202020204" pitchFamily="34" charset="0"/>
              <a:buChar char="•"/>
            </a:pPr>
            <a:r>
              <a:rPr lang="en-US" sz="2000" dirty="0">
                <a:solidFill>
                  <a:srgbClr val="FF0000"/>
                </a:solidFill>
              </a:rPr>
              <a:t>ICRS : 	06 58 29.6 -55 56 39 </a:t>
            </a:r>
          </a:p>
          <a:p>
            <a:pPr indent="-228600">
              <a:lnSpc>
                <a:spcPct val="90000"/>
              </a:lnSpc>
              <a:spcAft>
                <a:spcPts val="600"/>
              </a:spcAft>
              <a:buFont typeface="Arial" panose="020B0604020202020204" pitchFamily="34" charset="0"/>
              <a:buChar char="•"/>
            </a:pPr>
            <a:r>
              <a:rPr lang="en-US" sz="2000" dirty="0">
                <a:solidFill>
                  <a:srgbClr val="FF0000"/>
                </a:solidFill>
              </a:rPr>
              <a:t>Distance: 1.141 </a:t>
            </a:r>
            <a:r>
              <a:rPr lang="en-US" sz="2000" dirty="0" err="1">
                <a:solidFill>
                  <a:srgbClr val="FF0000"/>
                </a:solidFill>
              </a:rPr>
              <a:t>Gpc</a:t>
            </a:r>
            <a:r>
              <a:rPr lang="en-US" sz="2000" dirty="0">
                <a:solidFill>
                  <a:srgbClr val="FF0000"/>
                </a:solidFill>
              </a:rPr>
              <a:t> (3.7 billion light-years)</a:t>
            </a:r>
          </a:p>
        </p:txBody>
      </p:sp>
      <p:sp>
        <p:nvSpPr>
          <p:cNvPr id="2" name="TextBox 1">
            <a:extLst>
              <a:ext uri="{FF2B5EF4-FFF2-40B4-BE49-F238E27FC236}">
                <a16:creationId xmlns:a16="http://schemas.microsoft.com/office/drawing/2014/main" id="{1302862B-5D7F-4CC4-BDB2-5956EA51AFEC}"/>
              </a:ext>
            </a:extLst>
          </p:cNvPr>
          <p:cNvSpPr txBox="1"/>
          <p:nvPr/>
        </p:nvSpPr>
        <p:spPr>
          <a:xfrm>
            <a:off x="291659" y="2424180"/>
            <a:ext cx="4693920" cy="954107"/>
          </a:xfrm>
          <a:prstGeom prst="rect">
            <a:avLst/>
          </a:prstGeom>
          <a:noFill/>
        </p:spPr>
        <p:txBody>
          <a:bodyPr wrap="square" rtlCol="0">
            <a:spAutoFit/>
          </a:bodyPr>
          <a:lstStyle/>
          <a:p>
            <a:r>
              <a:rPr lang="en-IN" sz="2800" dirty="0">
                <a:solidFill>
                  <a:schemeClr val="accent6"/>
                </a:solidFill>
              </a:rPr>
              <a:t>A snapshot of two galaxy clusters colliding</a:t>
            </a:r>
          </a:p>
        </p:txBody>
      </p:sp>
      <p:sp>
        <p:nvSpPr>
          <p:cNvPr id="8" name="TextBox 7">
            <a:extLst>
              <a:ext uri="{FF2B5EF4-FFF2-40B4-BE49-F238E27FC236}">
                <a16:creationId xmlns:a16="http://schemas.microsoft.com/office/drawing/2014/main" id="{0F10D490-9DB8-B139-8B0F-0C53F07CDD98}"/>
              </a:ext>
            </a:extLst>
          </p:cNvPr>
          <p:cNvSpPr txBox="1"/>
          <p:nvPr/>
        </p:nvSpPr>
        <p:spPr>
          <a:xfrm>
            <a:off x="422076" y="3576320"/>
            <a:ext cx="4800164" cy="1631216"/>
          </a:xfrm>
          <a:prstGeom prst="rect">
            <a:avLst/>
          </a:prstGeom>
          <a:noFill/>
        </p:spPr>
        <p:txBody>
          <a:bodyPr wrap="square" rtlCol="0">
            <a:spAutoFit/>
          </a:bodyPr>
          <a:lstStyle/>
          <a:p>
            <a:pPr algn="ctr"/>
            <a:r>
              <a:rPr lang="en-IN" sz="2000" dirty="0"/>
              <a:t>Well photographed in</a:t>
            </a:r>
          </a:p>
          <a:p>
            <a:pPr algn="ctr"/>
            <a:r>
              <a:rPr lang="en-IN" sz="2000" dirty="0"/>
              <a:t> Visible(Hubble and </a:t>
            </a:r>
            <a:r>
              <a:rPr lang="en-US" sz="2000" dirty="0"/>
              <a:t>Magellan Telescope at the University of Arizona</a:t>
            </a:r>
            <a:r>
              <a:rPr lang="en-IN" sz="2000" dirty="0"/>
              <a:t>), </a:t>
            </a:r>
          </a:p>
          <a:p>
            <a:pPr algn="ctr"/>
            <a:r>
              <a:rPr lang="en-IN" sz="2000" dirty="0"/>
              <a:t>Infrared () and</a:t>
            </a:r>
          </a:p>
          <a:p>
            <a:pPr algn="ctr"/>
            <a:r>
              <a:rPr lang="en-IN" sz="2000" dirty="0"/>
              <a:t> X-ray(Chandra) spectra.</a:t>
            </a:r>
          </a:p>
        </p:txBody>
      </p:sp>
    </p:spTree>
    <p:extLst>
      <p:ext uri="{BB962C8B-B14F-4D97-AF65-F5344CB8AC3E}">
        <p14:creationId xmlns:p14="http://schemas.microsoft.com/office/powerpoint/2010/main" val="4139314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31E18CD-5720-E23F-FED5-E57D92C3905B}"/>
              </a:ext>
            </a:extLst>
          </p:cNvPr>
          <p:cNvSpPr>
            <a:spLocks noGrp="1"/>
          </p:cNvSpPr>
          <p:nvPr>
            <p:ph type="ftr" sz="quarter" idx="11"/>
          </p:nvPr>
        </p:nvSpPr>
        <p:spPr>
          <a:xfrm rot="5400000">
            <a:off x="-3356367" y="3530104"/>
            <a:ext cx="7096064" cy="291254"/>
          </a:xfrm>
        </p:spPr>
        <p:txBody>
          <a:bodyPr vert="horz" lIns="91440" tIns="45720" rIns="91440" bIns="45720" rtlCol="0" anchor="ctr">
            <a:normAutofit/>
          </a:bodyPr>
          <a:lstStyle/>
          <a:p>
            <a:pPr algn="l"/>
            <a:r>
              <a:rPr lang="en-US" sz="1100" kern="1200" dirty="0">
                <a:solidFill>
                  <a:srgbClr val="FFFFFF"/>
                </a:solidFill>
                <a:latin typeface="+mn-lt"/>
                <a:ea typeface="+mn-ea"/>
                <a:cs typeface="+mn-cs"/>
              </a:rPr>
              <a:t>https://viewspace.org/interactives/unveiling_invisible_universe/dark_matter/bullet_cluster</a:t>
            </a:r>
          </a:p>
        </p:txBody>
      </p:sp>
      <p:pic>
        <p:nvPicPr>
          <p:cNvPr id="16" name="Bullet Cluster">
            <a:hlinkClick r:id="" action="ppaction://media"/>
            <a:extLst>
              <a:ext uri="{FF2B5EF4-FFF2-40B4-BE49-F238E27FC236}">
                <a16:creationId xmlns:a16="http://schemas.microsoft.com/office/drawing/2014/main" id="{FB06B25B-2628-BC47-36D5-6FBB840D4D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90172" y="127698"/>
            <a:ext cx="8461268" cy="6620942"/>
          </a:xfrm>
          <a:prstGeom prst="rect">
            <a:avLst/>
          </a:prstGeom>
        </p:spPr>
      </p:pic>
      <p:sp>
        <p:nvSpPr>
          <p:cNvPr id="5" name="Slide Number Placeholder 4">
            <a:extLst>
              <a:ext uri="{FF2B5EF4-FFF2-40B4-BE49-F238E27FC236}">
                <a16:creationId xmlns:a16="http://schemas.microsoft.com/office/drawing/2014/main" id="{1B89FE62-708E-97FB-A40F-C5221EB056CB}"/>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7226AE81-45DF-44E6-8D44-0B5DCF8726D6}" type="slidenum">
              <a:rPr lang="en-US" sz="1100">
                <a:solidFill>
                  <a:srgbClr val="FFFFFF"/>
                </a:solidFill>
              </a:rPr>
              <a:pPr>
                <a:spcAft>
                  <a:spcPts val="600"/>
                </a:spcAft>
              </a:pPr>
              <a:t>37</a:t>
            </a:fld>
            <a:endParaRPr lang="en-US" sz="1100">
              <a:solidFill>
                <a:srgbClr val="FFFFFF"/>
              </a:solidFill>
            </a:endParaRPr>
          </a:p>
        </p:txBody>
      </p:sp>
      <p:sp>
        <p:nvSpPr>
          <p:cNvPr id="2" name="TextBox 1">
            <a:extLst>
              <a:ext uri="{FF2B5EF4-FFF2-40B4-BE49-F238E27FC236}">
                <a16:creationId xmlns:a16="http://schemas.microsoft.com/office/drawing/2014/main" id="{AAD3A93E-30CF-5837-6A42-2169AE0AE980}"/>
              </a:ext>
            </a:extLst>
          </p:cNvPr>
          <p:cNvSpPr txBox="1"/>
          <p:nvPr/>
        </p:nvSpPr>
        <p:spPr>
          <a:xfrm>
            <a:off x="10332720" y="386080"/>
            <a:ext cx="1708892" cy="369332"/>
          </a:xfrm>
          <a:prstGeom prst="rect">
            <a:avLst/>
          </a:prstGeom>
          <a:noFill/>
        </p:spPr>
        <p:txBody>
          <a:bodyPr wrap="square" rtlCol="0">
            <a:spAutoFit/>
          </a:bodyPr>
          <a:lstStyle/>
          <a:p>
            <a:r>
              <a:rPr lang="en-IN" dirty="0">
                <a:solidFill>
                  <a:srgbClr val="FF3399"/>
                </a:solidFill>
              </a:rPr>
              <a:t>X-RAY IN PINK</a:t>
            </a:r>
          </a:p>
        </p:txBody>
      </p:sp>
      <p:sp>
        <p:nvSpPr>
          <p:cNvPr id="3" name="TextBox 2">
            <a:extLst>
              <a:ext uri="{FF2B5EF4-FFF2-40B4-BE49-F238E27FC236}">
                <a16:creationId xmlns:a16="http://schemas.microsoft.com/office/drawing/2014/main" id="{871E4171-3A50-6851-EF14-0A68C7C3B5A6}"/>
              </a:ext>
            </a:extLst>
          </p:cNvPr>
          <p:cNvSpPr txBox="1"/>
          <p:nvPr/>
        </p:nvSpPr>
        <p:spPr>
          <a:xfrm>
            <a:off x="10251440" y="6022697"/>
            <a:ext cx="2367280" cy="369332"/>
          </a:xfrm>
          <a:prstGeom prst="rect">
            <a:avLst/>
          </a:prstGeom>
          <a:noFill/>
        </p:spPr>
        <p:txBody>
          <a:bodyPr wrap="square" rtlCol="0">
            <a:spAutoFit/>
          </a:bodyPr>
          <a:lstStyle/>
          <a:p>
            <a:r>
              <a:rPr lang="en-IN" dirty="0">
                <a:solidFill>
                  <a:srgbClr val="002060"/>
                </a:solidFill>
              </a:rPr>
              <a:t>Dark Matter in Blue</a:t>
            </a:r>
          </a:p>
        </p:txBody>
      </p:sp>
    </p:spTree>
    <p:extLst>
      <p:ext uri="{BB962C8B-B14F-4D97-AF65-F5344CB8AC3E}">
        <p14:creationId xmlns:p14="http://schemas.microsoft.com/office/powerpoint/2010/main" val="247506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6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1C13-8C67-D27B-A187-C5A2218966C8}"/>
              </a:ext>
            </a:extLst>
          </p:cNvPr>
          <p:cNvSpPr>
            <a:spLocks noGrp="1"/>
          </p:cNvSpPr>
          <p:nvPr>
            <p:ph type="title"/>
          </p:nvPr>
        </p:nvSpPr>
        <p:spPr/>
        <p:txBody>
          <a:bodyPr/>
          <a:lstStyle/>
          <a:p>
            <a:r>
              <a:rPr lang="en-IN" dirty="0"/>
              <a:t>Evidences of Dark Matter</a:t>
            </a:r>
          </a:p>
        </p:txBody>
      </p:sp>
      <p:sp>
        <p:nvSpPr>
          <p:cNvPr id="5" name="Slide Number Placeholder 4">
            <a:extLst>
              <a:ext uri="{FF2B5EF4-FFF2-40B4-BE49-F238E27FC236}">
                <a16:creationId xmlns:a16="http://schemas.microsoft.com/office/drawing/2014/main" id="{747D1BD9-43BB-2BF5-1A8F-1D1F6ED307DB}"/>
              </a:ext>
            </a:extLst>
          </p:cNvPr>
          <p:cNvSpPr>
            <a:spLocks noGrp="1"/>
          </p:cNvSpPr>
          <p:nvPr>
            <p:ph type="sldNum" sz="quarter" idx="12"/>
          </p:nvPr>
        </p:nvSpPr>
        <p:spPr/>
        <p:txBody>
          <a:bodyPr/>
          <a:lstStyle/>
          <a:p>
            <a:fld id="{7226AE81-45DF-44E6-8D44-0B5DCF8726D6}" type="slidenum">
              <a:rPr lang="en-IN" smtClean="0"/>
              <a:t>38</a:t>
            </a:fld>
            <a:endParaRPr lang="en-IN"/>
          </a:p>
        </p:txBody>
      </p:sp>
      <p:graphicFrame>
        <p:nvGraphicFramePr>
          <p:cNvPr id="6" name="Diagram 5">
            <a:extLst>
              <a:ext uri="{FF2B5EF4-FFF2-40B4-BE49-F238E27FC236}">
                <a16:creationId xmlns:a16="http://schemas.microsoft.com/office/drawing/2014/main" id="{00F16A50-7A5F-C799-1640-713E27EC9FF7}"/>
              </a:ext>
            </a:extLst>
          </p:cNvPr>
          <p:cNvGraphicFramePr/>
          <p:nvPr/>
        </p:nvGraphicFramePr>
        <p:xfrm>
          <a:off x="1251857" y="1447800"/>
          <a:ext cx="8562703" cy="4780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568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A907-CE24-C433-1F36-5C0B70110BB2}"/>
              </a:ext>
            </a:extLst>
          </p:cNvPr>
          <p:cNvSpPr>
            <a:spLocks noGrp="1"/>
          </p:cNvSpPr>
          <p:nvPr>
            <p:ph type="title"/>
          </p:nvPr>
        </p:nvSpPr>
        <p:spPr>
          <a:xfrm>
            <a:off x="838200" y="2766218"/>
            <a:ext cx="10515600" cy="1325563"/>
          </a:xfrm>
        </p:spPr>
        <p:txBody>
          <a:bodyPr>
            <a:normAutofit/>
          </a:bodyPr>
          <a:lstStyle/>
          <a:p>
            <a:pPr algn="ctr"/>
            <a:r>
              <a:rPr lang="en-IN" sz="4000" dirty="0"/>
              <a:t>Cosmological Evidence: </a:t>
            </a:r>
            <a:br>
              <a:rPr lang="en-IN" sz="4000" dirty="0"/>
            </a:br>
            <a:r>
              <a:rPr lang="en-IN" sz="4000" dirty="0"/>
              <a:t>Cosmic Microwave Background</a:t>
            </a:r>
          </a:p>
        </p:txBody>
      </p:sp>
      <p:sp>
        <p:nvSpPr>
          <p:cNvPr id="5" name="Slide Number Placeholder 4">
            <a:extLst>
              <a:ext uri="{FF2B5EF4-FFF2-40B4-BE49-F238E27FC236}">
                <a16:creationId xmlns:a16="http://schemas.microsoft.com/office/drawing/2014/main" id="{80F8706F-046E-A414-CAE5-9696587EC3DB}"/>
              </a:ext>
            </a:extLst>
          </p:cNvPr>
          <p:cNvSpPr>
            <a:spLocks noGrp="1"/>
          </p:cNvSpPr>
          <p:nvPr>
            <p:ph type="sldNum" sz="quarter" idx="12"/>
          </p:nvPr>
        </p:nvSpPr>
        <p:spPr/>
        <p:txBody>
          <a:bodyPr/>
          <a:lstStyle/>
          <a:p>
            <a:fld id="{7226AE81-45DF-44E6-8D44-0B5DCF8726D6}" type="slidenum">
              <a:rPr lang="en-IN" smtClean="0"/>
              <a:t>39</a:t>
            </a:fld>
            <a:endParaRPr lang="en-IN"/>
          </a:p>
        </p:txBody>
      </p:sp>
    </p:spTree>
    <p:extLst>
      <p:ext uri="{BB962C8B-B14F-4D97-AF65-F5344CB8AC3E}">
        <p14:creationId xmlns:p14="http://schemas.microsoft.com/office/powerpoint/2010/main" val="1271755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4BBB01-6BB6-9089-01DB-38B70743F14D}"/>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4</a:t>
            </a:fld>
            <a:endParaRPr lang="en-IN" dirty="0">
              <a:solidFill>
                <a:srgbClr val="1656A1"/>
              </a:solidFill>
            </a:endParaRPr>
          </a:p>
        </p:txBody>
      </p:sp>
      <p:sp>
        <p:nvSpPr>
          <p:cNvPr id="3" name="Date Placeholder 2">
            <a:extLst>
              <a:ext uri="{FF2B5EF4-FFF2-40B4-BE49-F238E27FC236}">
                <a16:creationId xmlns:a16="http://schemas.microsoft.com/office/drawing/2014/main" id="{DF60B44E-34CE-7171-CF69-B631E6625D14}"/>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355403F7-8F89-3205-E1D2-DEC01AC9EC00}"/>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3A936C14-4017-5E44-20DE-C90D780CBDD4}"/>
              </a:ext>
            </a:extLst>
          </p:cNvPr>
          <p:cNvSpPr>
            <a:spLocks noGrp="1"/>
          </p:cNvSpPr>
          <p:nvPr>
            <p:ph type="title"/>
          </p:nvPr>
        </p:nvSpPr>
        <p:spPr>
          <a:xfrm>
            <a:off x="270932" y="273417"/>
            <a:ext cx="7234317" cy="685429"/>
          </a:xfrm>
        </p:spPr>
        <p:txBody>
          <a:bodyPr>
            <a:normAutofit fontScale="90000"/>
          </a:bodyPr>
          <a:lstStyle/>
          <a:p>
            <a:r>
              <a:rPr lang="en-IN" dirty="0"/>
              <a:t>Collider Search: Mono-X Topology</a:t>
            </a:r>
          </a:p>
        </p:txBody>
      </p:sp>
      <p:grpSp>
        <p:nvGrpSpPr>
          <p:cNvPr id="37" name="Group 36">
            <a:extLst>
              <a:ext uri="{FF2B5EF4-FFF2-40B4-BE49-F238E27FC236}">
                <a16:creationId xmlns:a16="http://schemas.microsoft.com/office/drawing/2014/main" id="{4F57BF4D-B659-2A69-F515-97D040AAB566}"/>
              </a:ext>
            </a:extLst>
          </p:cNvPr>
          <p:cNvGrpSpPr/>
          <p:nvPr/>
        </p:nvGrpSpPr>
        <p:grpSpPr>
          <a:xfrm>
            <a:off x="1052288" y="1355230"/>
            <a:ext cx="3164110" cy="2326305"/>
            <a:chOff x="1052288" y="1729076"/>
            <a:chExt cx="3164110" cy="2326305"/>
          </a:xfrm>
        </p:grpSpPr>
        <p:sp>
          <p:nvSpPr>
            <p:cNvPr id="7" name="Oval 6">
              <a:extLst>
                <a:ext uri="{FF2B5EF4-FFF2-40B4-BE49-F238E27FC236}">
                  <a16:creationId xmlns:a16="http://schemas.microsoft.com/office/drawing/2014/main" id="{E7FCD453-14AC-8F66-0A42-07ACBEE92E3D}"/>
                </a:ext>
              </a:extLst>
            </p:cNvPr>
            <p:cNvSpPr/>
            <p:nvPr/>
          </p:nvSpPr>
          <p:spPr>
            <a:xfrm>
              <a:off x="1687286" y="1970314"/>
              <a:ext cx="1894114" cy="1796143"/>
            </a:xfrm>
            <a:prstGeom prst="ellipse">
              <a:avLst/>
            </a:prstGeom>
            <a:ln w="28575">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Explosion: 8 Points 7">
              <a:extLst>
                <a:ext uri="{FF2B5EF4-FFF2-40B4-BE49-F238E27FC236}">
                  <a16:creationId xmlns:a16="http://schemas.microsoft.com/office/drawing/2014/main" id="{17DB605F-3226-026B-3C10-2FDC588A2BAB}"/>
                </a:ext>
              </a:extLst>
            </p:cNvPr>
            <p:cNvSpPr/>
            <p:nvPr/>
          </p:nvSpPr>
          <p:spPr>
            <a:xfrm>
              <a:off x="2471057" y="2721428"/>
              <a:ext cx="326572" cy="293914"/>
            </a:xfrm>
            <a:prstGeom prst="irregularSeal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2D11E664-DBD5-F6E6-F3DC-6240BCEBA2E2}"/>
                </a:ext>
              </a:extLst>
            </p:cNvPr>
            <p:cNvCxnSpPr/>
            <p:nvPr/>
          </p:nvCxnSpPr>
          <p:spPr>
            <a:xfrm flipV="1">
              <a:off x="2797629" y="2046514"/>
              <a:ext cx="783771" cy="674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6D25D88A-A901-668F-5950-B348CE92E75E}"/>
                </a:ext>
              </a:extLst>
            </p:cNvPr>
            <p:cNvCxnSpPr>
              <a:cxnSpLocks/>
            </p:cNvCxnSpPr>
            <p:nvPr/>
          </p:nvCxnSpPr>
          <p:spPr>
            <a:xfrm flipH="1">
              <a:off x="1687286" y="3015342"/>
              <a:ext cx="783771" cy="674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C4BDB143-A33B-C4DD-920F-5B3C70173554}"/>
                </a:ext>
              </a:extLst>
            </p:cNvPr>
            <p:cNvSpPr txBox="1"/>
            <p:nvPr/>
          </p:nvSpPr>
          <p:spPr>
            <a:xfrm>
              <a:off x="3508826" y="1729076"/>
              <a:ext cx="707572" cy="365125"/>
            </a:xfrm>
            <a:prstGeom prst="rect">
              <a:avLst/>
            </a:prstGeom>
          </p:spPr>
          <p:txBody>
            <a:bodyPr vert="horz" wrap="square" lIns="91440" tIns="45720" rIns="91440" bIns="45720" rtlCol="0" anchor="ctr">
              <a:noAutofit/>
            </a:bodyPr>
            <a:lstStyle/>
            <a:p>
              <a:pPr algn="ctr"/>
              <a:r>
                <a:rPr lang="en-IN" sz="2000" dirty="0"/>
                <a:t>DM</a:t>
              </a:r>
            </a:p>
          </p:txBody>
        </p:sp>
        <p:sp>
          <p:nvSpPr>
            <p:cNvPr id="15" name="TextBox 14">
              <a:extLst>
                <a:ext uri="{FF2B5EF4-FFF2-40B4-BE49-F238E27FC236}">
                  <a16:creationId xmlns:a16="http://schemas.microsoft.com/office/drawing/2014/main" id="{39206440-D305-FAD3-E9A8-2B1108EBCF39}"/>
                </a:ext>
              </a:extLst>
            </p:cNvPr>
            <p:cNvSpPr txBox="1"/>
            <p:nvPr/>
          </p:nvSpPr>
          <p:spPr>
            <a:xfrm>
              <a:off x="1052288" y="3690256"/>
              <a:ext cx="707572" cy="365125"/>
            </a:xfrm>
            <a:prstGeom prst="rect">
              <a:avLst/>
            </a:prstGeom>
          </p:spPr>
          <p:txBody>
            <a:bodyPr vert="horz" wrap="square" lIns="91440" tIns="45720" rIns="91440" bIns="45720" rtlCol="0" anchor="ctr">
              <a:noAutofit/>
            </a:bodyPr>
            <a:lstStyle/>
            <a:p>
              <a:pPr algn="ctr"/>
              <a:r>
                <a:rPr lang="en-IN" sz="2000" dirty="0"/>
                <a:t>DM</a:t>
              </a:r>
            </a:p>
          </p:txBody>
        </p:sp>
        <p:sp>
          <p:nvSpPr>
            <p:cNvPr id="16" name="Arc 15">
              <a:extLst>
                <a:ext uri="{FF2B5EF4-FFF2-40B4-BE49-F238E27FC236}">
                  <a16:creationId xmlns:a16="http://schemas.microsoft.com/office/drawing/2014/main" id="{5AC2DFAB-DE6E-B687-B02D-404A4A03F422}"/>
                </a:ext>
              </a:extLst>
            </p:cNvPr>
            <p:cNvSpPr/>
            <p:nvPr/>
          </p:nvSpPr>
          <p:spPr>
            <a:xfrm rot="1207494">
              <a:off x="2383112" y="2910704"/>
              <a:ext cx="713527" cy="66647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7" name="Arc 16">
              <a:extLst>
                <a:ext uri="{FF2B5EF4-FFF2-40B4-BE49-F238E27FC236}">
                  <a16:creationId xmlns:a16="http://schemas.microsoft.com/office/drawing/2014/main" id="{4086477C-253A-5CE2-42B4-922F886E6EFA}"/>
                </a:ext>
              </a:extLst>
            </p:cNvPr>
            <p:cNvSpPr/>
            <p:nvPr/>
          </p:nvSpPr>
          <p:spPr>
            <a:xfrm rot="13398610">
              <a:off x="2499532" y="2935616"/>
              <a:ext cx="713527" cy="66647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Arc 17">
              <a:extLst>
                <a:ext uri="{FF2B5EF4-FFF2-40B4-BE49-F238E27FC236}">
                  <a16:creationId xmlns:a16="http://schemas.microsoft.com/office/drawing/2014/main" id="{CA565866-F0C8-36C8-D8E0-AAB4DF07F1F3}"/>
                </a:ext>
              </a:extLst>
            </p:cNvPr>
            <p:cNvSpPr/>
            <p:nvPr/>
          </p:nvSpPr>
          <p:spPr>
            <a:xfrm rot="1207494">
              <a:off x="1959328" y="2235790"/>
              <a:ext cx="713527" cy="66647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Arc 18">
              <a:extLst>
                <a:ext uri="{FF2B5EF4-FFF2-40B4-BE49-F238E27FC236}">
                  <a16:creationId xmlns:a16="http://schemas.microsoft.com/office/drawing/2014/main" id="{61EFFC23-E693-A19B-3078-545B1FDEFF68}"/>
                </a:ext>
              </a:extLst>
            </p:cNvPr>
            <p:cNvSpPr/>
            <p:nvPr/>
          </p:nvSpPr>
          <p:spPr>
            <a:xfrm rot="20047186">
              <a:off x="1885695" y="2301105"/>
              <a:ext cx="713527" cy="666477"/>
            </a:xfrm>
            <a:prstGeom prst="arc">
              <a:avLst>
                <a:gd name="adj1" fmla="val 16200000"/>
                <a:gd name="adj2" fmla="val 232030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Arc 19">
              <a:extLst>
                <a:ext uri="{FF2B5EF4-FFF2-40B4-BE49-F238E27FC236}">
                  <a16:creationId xmlns:a16="http://schemas.microsoft.com/office/drawing/2014/main" id="{657BEC8E-E705-C1A9-924F-38F1F1187ACE}"/>
                </a:ext>
              </a:extLst>
            </p:cNvPr>
            <p:cNvSpPr/>
            <p:nvPr/>
          </p:nvSpPr>
          <p:spPr>
            <a:xfrm rot="10517435">
              <a:off x="2011348" y="2235789"/>
              <a:ext cx="713527" cy="666477"/>
            </a:xfrm>
            <a:prstGeom prst="arc">
              <a:avLst>
                <a:gd name="adj1" fmla="val 16200000"/>
                <a:gd name="adj2" fmla="val 1864234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4DFAF30E-7F14-B7EF-7131-638B1E8B45CB}"/>
              </a:ext>
            </a:extLst>
          </p:cNvPr>
          <p:cNvGrpSpPr/>
          <p:nvPr/>
        </p:nvGrpSpPr>
        <p:grpSpPr>
          <a:xfrm>
            <a:off x="1049722" y="4074641"/>
            <a:ext cx="2952218" cy="1520759"/>
            <a:chOff x="910394" y="4500001"/>
            <a:chExt cx="2952218" cy="1520759"/>
          </a:xfrm>
        </p:grpSpPr>
        <p:cxnSp>
          <p:nvCxnSpPr>
            <p:cNvPr id="21" name="Straight Connector 20">
              <a:extLst>
                <a:ext uri="{FF2B5EF4-FFF2-40B4-BE49-F238E27FC236}">
                  <a16:creationId xmlns:a16="http://schemas.microsoft.com/office/drawing/2014/main" id="{E9ACE274-C32E-95DC-A4BF-573E5CD85632}"/>
                </a:ext>
              </a:extLst>
            </p:cNvPr>
            <p:cNvCxnSpPr>
              <a:cxnSpLocks/>
            </p:cNvCxnSpPr>
            <p:nvPr/>
          </p:nvCxnSpPr>
          <p:spPr>
            <a:xfrm flipH="1">
              <a:off x="1249768" y="5442037"/>
              <a:ext cx="616685" cy="333286"/>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cxnSp>
          <p:nvCxnSpPr>
            <p:cNvPr id="22" name="Straight Connector 21">
              <a:extLst>
                <a:ext uri="{FF2B5EF4-FFF2-40B4-BE49-F238E27FC236}">
                  <a16:creationId xmlns:a16="http://schemas.microsoft.com/office/drawing/2014/main" id="{9A9D933A-DC53-2D85-CD72-64A4820E07A4}"/>
                </a:ext>
              </a:extLst>
            </p:cNvPr>
            <p:cNvCxnSpPr>
              <a:cxnSpLocks/>
            </p:cNvCxnSpPr>
            <p:nvPr/>
          </p:nvCxnSpPr>
          <p:spPr>
            <a:xfrm flipH="1" flipV="1">
              <a:off x="1249768" y="4833964"/>
              <a:ext cx="616685" cy="350772"/>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sp>
          <p:nvSpPr>
            <p:cNvPr id="25" name="Oval 24">
              <a:extLst>
                <a:ext uri="{FF2B5EF4-FFF2-40B4-BE49-F238E27FC236}">
                  <a16:creationId xmlns:a16="http://schemas.microsoft.com/office/drawing/2014/main" id="{242FFB00-1306-0208-A2BC-31366E4E1CA4}"/>
                </a:ext>
              </a:extLst>
            </p:cNvPr>
            <p:cNvSpPr/>
            <p:nvPr/>
          </p:nvSpPr>
          <p:spPr>
            <a:xfrm>
              <a:off x="1801678" y="5052994"/>
              <a:ext cx="566433" cy="503299"/>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cxnSp>
          <p:nvCxnSpPr>
            <p:cNvPr id="30" name="Straight Connector 29">
              <a:extLst>
                <a:ext uri="{FF2B5EF4-FFF2-40B4-BE49-F238E27FC236}">
                  <a16:creationId xmlns:a16="http://schemas.microsoft.com/office/drawing/2014/main" id="{063F5247-1325-8903-A219-22F86660C40C}"/>
                </a:ext>
              </a:extLst>
            </p:cNvPr>
            <p:cNvCxnSpPr>
              <a:cxnSpLocks/>
            </p:cNvCxnSpPr>
            <p:nvPr/>
          </p:nvCxnSpPr>
          <p:spPr>
            <a:xfrm>
              <a:off x="2316091" y="5416648"/>
              <a:ext cx="603930" cy="299098"/>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7172CAE9-D12A-2F06-87F2-B527BBCC78E1}"/>
                </a:ext>
              </a:extLst>
            </p:cNvPr>
            <p:cNvCxnSpPr>
              <a:cxnSpLocks/>
            </p:cNvCxnSpPr>
            <p:nvPr/>
          </p:nvCxnSpPr>
          <p:spPr>
            <a:xfrm flipH="1">
              <a:off x="2290237" y="4848220"/>
              <a:ext cx="629784" cy="349398"/>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8" name="Isosceles Triangle 37">
              <a:extLst>
                <a:ext uri="{FF2B5EF4-FFF2-40B4-BE49-F238E27FC236}">
                  <a16:creationId xmlns:a16="http://schemas.microsoft.com/office/drawing/2014/main" id="{927719EE-5D41-E00D-61BF-E09367DA3125}"/>
                </a:ext>
              </a:extLst>
            </p:cNvPr>
            <p:cNvSpPr/>
            <p:nvPr/>
          </p:nvSpPr>
          <p:spPr>
            <a:xfrm rot="7454665">
              <a:off x="1529401" y="4954823"/>
              <a:ext cx="120770" cy="155276"/>
            </a:xfrm>
            <a:prstGeom prst="triangle">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89354321-6C99-AFC8-475D-79417D8319B4}"/>
                </a:ext>
              </a:extLst>
            </p:cNvPr>
            <p:cNvSpPr/>
            <p:nvPr/>
          </p:nvSpPr>
          <p:spPr>
            <a:xfrm rot="14212402">
              <a:off x="1605648" y="5488558"/>
              <a:ext cx="120770" cy="155276"/>
            </a:xfrm>
            <a:prstGeom prst="triangle">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363A6FD-CD93-65C2-00AE-885F0E16BCBF}"/>
                    </a:ext>
                  </a:extLst>
                </p:cNvPr>
                <p:cNvSpPr txBox="1"/>
                <p:nvPr/>
              </p:nvSpPr>
              <p:spPr>
                <a:xfrm>
                  <a:off x="964428" y="4500001"/>
                  <a:ext cx="441646" cy="526514"/>
                </a:xfrm>
                <a:prstGeom prst="rect">
                  <a:avLst/>
                </a:prstGeom>
              </p:spPr>
              <p:txBody>
                <a:bodyPr vert="horz"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𝑞</m:t>
                        </m:r>
                      </m:oMath>
                    </m:oMathPara>
                  </a14:m>
                  <a:endParaRPr lang="en-IN" sz="2800" dirty="0"/>
                </a:p>
              </p:txBody>
            </p:sp>
          </mc:Choice>
          <mc:Fallback xmlns="">
            <p:sp>
              <p:nvSpPr>
                <p:cNvPr id="42" name="TextBox 41">
                  <a:extLst>
                    <a:ext uri="{FF2B5EF4-FFF2-40B4-BE49-F238E27FC236}">
                      <a16:creationId xmlns:a16="http://schemas.microsoft.com/office/drawing/2014/main" id="{F363A6FD-CD93-65C2-00AE-885F0E16BCBF}"/>
                    </a:ext>
                  </a:extLst>
                </p:cNvPr>
                <p:cNvSpPr txBox="1">
                  <a:spLocks noRot="1" noChangeAspect="1" noMove="1" noResize="1" noEditPoints="1" noAdjustHandles="1" noChangeArrowheads="1" noChangeShapeType="1" noTextEdit="1"/>
                </p:cNvSpPr>
                <p:nvPr/>
              </p:nvSpPr>
              <p:spPr>
                <a:xfrm>
                  <a:off x="964428" y="4500001"/>
                  <a:ext cx="441646" cy="526514"/>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683F4EB-7A7D-6ADA-82E5-1BA16684BFDC}"/>
                    </a:ext>
                  </a:extLst>
                </p:cNvPr>
                <p:cNvSpPr txBox="1"/>
                <p:nvPr/>
              </p:nvSpPr>
              <p:spPr>
                <a:xfrm>
                  <a:off x="910394" y="5494246"/>
                  <a:ext cx="441646" cy="526514"/>
                </a:xfrm>
                <a:prstGeom prst="rect">
                  <a:avLst/>
                </a:prstGeom>
              </p:spPr>
              <p:txBody>
                <a:bodyPr vert="horz"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𝑞</m:t>
                            </m:r>
                          </m:e>
                        </m:acc>
                      </m:oMath>
                    </m:oMathPara>
                  </a14:m>
                  <a:endParaRPr lang="en-IN" sz="2800" dirty="0"/>
                </a:p>
              </p:txBody>
            </p:sp>
          </mc:Choice>
          <mc:Fallback xmlns="">
            <p:sp>
              <p:nvSpPr>
                <p:cNvPr id="43" name="TextBox 42">
                  <a:extLst>
                    <a:ext uri="{FF2B5EF4-FFF2-40B4-BE49-F238E27FC236}">
                      <a16:creationId xmlns:a16="http://schemas.microsoft.com/office/drawing/2014/main" id="{5683F4EB-7A7D-6ADA-82E5-1BA16684BFDC}"/>
                    </a:ext>
                  </a:extLst>
                </p:cNvPr>
                <p:cNvSpPr txBox="1">
                  <a:spLocks noRot="1" noChangeAspect="1" noMove="1" noResize="1" noEditPoints="1" noAdjustHandles="1" noChangeArrowheads="1" noChangeShapeType="1" noTextEdit="1"/>
                </p:cNvSpPr>
                <p:nvPr/>
              </p:nvSpPr>
              <p:spPr>
                <a:xfrm>
                  <a:off x="910394" y="5494246"/>
                  <a:ext cx="441646" cy="526514"/>
                </a:xfrm>
                <a:prstGeom prst="rect">
                  <a:avLst/>
                </a:prstGeom>
                <a:blipFill>
                  <a:blip r:embed="rId3"/>
                  <a:stretch>
                    <a:fillRect/>
                  </a:stretch>
                </a:blipFill>
              </p:spPr>
              <p:txBody>
                <a:bodyPr/>
                <a:lstStyle/>
                <a:p>
                  <a:r>
                    <a:rPr lang="en-IN">
                      <a:noFill/>
                    </a:rPr>
                    <a:t> </a:t>
                  </a:r>
                </a:p>
              </p:txBody>
            </p:sp>
          </mc:Fallback>
        </mc:AlternateContent>
        <p:sp>
          <p:nvSpPr>
            <p:cNvPr id="44" name="TextBox 43">
              <a:extLst>
                <a:ext uri="{FF2B5EF4-FFF2-40B4-BE49-F238E27FC236}">
                  <a16:creationId xmlns:a16="http://schemas.microsoft.com/office/drawing/2014/main" id="{93E65EE2-498F-D16E-428E-500E7624C35B}"/>
                </a:ext>
              </a:extLst>
            </p:cNvPr>
            <p:cNvSpPr txBox="1"/>
            <p:nvPr/>
          </p:nvSpPr>
          <p:spPr>
            <a:xfrm>
              <a:off x="2920021" y="4500001"/>
              <a:ext cx="892629" cy="438854"/>
            </a:xfrm>
            <a:prstGeom prst="rect">
              <a:avLst/>
            </a:prstGeom>
          </p:spPr>
          <p:txBody>
            <a:bodyPr vert="horz" wrap="square" lIns="91440" tIns="45720" rIns="91440" bIns="45720" rtlCol="0" anchor="ctr">
              <a:noAutofit/>
            </a:bodyPr>
            <a:lstStyle/>
            <a:p>
              <a:pPr algn="ctr"/>
              <a:r>
                <a:rPr lang="en-IN" sz="2800" dirty="0"/>
                <a:t>DM</a:t>
              </a:r>
            </a:p>
          </p:txBody>
        </p:sp>
        <p:sp>
          <p:nvSpPr>
            <p:cNvPr id="45" name="TextBox 44">
              <a:extLst>
                <a:ext uri="{FF2B5EF4-FFF2-40B4-BE49-F238E27FC236}">
                  <a16:creationId xmlns:a16="http://schemas.microsoft.com/office/drawing/2014/main" id="{016F99E9-C93C-ED62-E194-3BBB7A37FFD7}"/>
                </a:ext>
              </a:extLst>
            </p:cNvPr>
            <p:cNvSpPr txBox="1"/>
            <p:nvPr/>
          </p:nvSpPr>
          <p:spPr>
            <a:xfrm>
              <a:off x="2969983" y="5545030"/>
              <a:ext cx="892629" cy="438854"/>
            </a:xfrm>
            <a:prstGeom prst="rect">
              <a:avLst/>
            </a:prstGeom>
          </p:spPr>
          <p:txBody>
            <a:bodyPr vert="horz" wrap="square" lIns="91440" tIns="45720" rIns="91440" bIns="45720" rtlCol="0" anchor="ctr">
              <a:noAutofit/>
            </a:bodyPr>
            <a:lstStyle/>
            <a:p>
              <a:pPr algn="ctr"/>
              <a:r>
                <a:rPr lang="en-IN" sz="2800" dirty="0"/>
                <a:t>DM</a:t>
              </a:r>
            </a:p>
          </p:txBody>
        </p:sp>
      </p:grpSp>
      <p:grpSp>
        <p:nvGrpSpPr>
          <p:cNvPr id="105" name="Group 104">
            <a:extLst>
              <a:ext uri="{FF2B5EF4-FFF2-40B4-BE49-F238E27FC236}">
                <a16:creationId xmlns:a16="http://schemas.microsoft.com/office/drawing/2014/main" id="{9184B439-A153-BE3B-559F-171A3A8323FD}"/>
              </a:ext>
            </a:extLst>
          </p:cNvPr>
          <p:cNvGrpSpPr/>
          <p:nvPr/>
        </p:nvGrpSpPr>
        <p:grpSpPr>
          <a:xfrm>
            <a:off x="6688518" y="3555395"/>
            <a:ext cx="3361334" cy="2285383"/>
            <a:chOff x="6688518" y="3555395"/>
            <a:chExt cx="3361334" cy="2285383"/>
          </a:xfrm>
        </p:grpSpPr>
        <p:grpSp>
          <p:nvGrpSpPr>
            <p:cNvPr id="59" name="Group 58">
              <a:extLst>
                <a:ext uri="{FF2B5EF4-FFF2-40B4-BE49-F238E27FC236}">
                  <a16:creationId xmlns:a16="http://schemas.microsoft.com/office/drawing/2014/main" id="{9DCC255B-EFA7-C908-5EBF-9CF9AE25B15A}"/>
                </a:ext>
              </a:extLst>
            </p:cNvPr>
            <p:cNvGrpSpPr/>
            <p:nvPr/>
          </p:nvGrpSpPr>
          <p:grpSpPr>
            <a:xfrm>
              <a:off x="6688518" y="3744936"/>
              <a:ext cx="2681935" cy="1730717"/>
              <a:chOff x="910394" y="4290043"/>
              <a:chExt cx="2681935" cy="1730717"/>
            </a:xfrm>
          </p:grpSpPr>
          <p:cxnSp>
            <p:nvCxnSpPr>
              <p:cNvPr id="60" name="Straight Connector 59">
                <a:extLst>
                  <a:ext uri="{FF2B5EF4-FFF2-40B4-BE49-F238E27FC236}">
                    <a16:creationId xmlns:a16="http://schemas.microsoft.com/office/drawing/2014/main" id="{AB47D7CB-6774-2D8A-4AB2-5DBD35F90FC4}"/>
                  </a:ext>
                </a:extLst>
              </p:cNvPr>
              <p:cNvCxnSpPr>
                <a:cxnSpLocks/>
              </p:cNvCxnSpPr>
              <p:nvPr/>
            </p:nvCxnSpPr>
            <p:spPr>
              <a:xfrm flipH="1">
                <a:off x="1249768" y="5442037"/>
                <a:ext cx="616685" cy="333286"/>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cxnSp>
            <p:nvCxnSpPr>
              <p:cNvPr id="61" name="Straight Connector 60">
                <a:extLst>
                  <a:ext uri="{FF2B5EF4-FFF2-40B4-BE49-F238E27FC236}">
                    <a16:creationId xmlns:a16="http://schemas.microsoft.com/office/drawing/2014/main" id="{09620293-F06E-1905-0E0E-9CA085707C5F}"/>
                  </a:ext>
                </a:extLst>
              </p:cNvPr>
              <p:cNvCxnSpPr>
                <a:cxnSpLocks/>
              </p:cNvCxnSpPr>
              <p:nvPr/>
            </p:nvCxnSpPr>
            <p:spPr>
              <a:xfrm flipH="1" flipV="1">
                <a:off x="1249768" y="4833964"/>
                <a:ext cx="616685" cy="350772"/>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sp>
            <p:nvSpPr>
              <p:cNvPr id="62" name="Oval 61">
                <a:extLst>
                  <a:ext uri="{FF2B5EF4-FFF2-40B4-BE49-F238E27FC236}">
                    <a16:creationId xmlns:a16="http://schemas.microsoft.com/office/drawing/2014/main" id="{8DDFC407-1FE0-C189-5BD8-E0D0D37CD969}"/>
                  </a:ext>
                </a:extLst>
              </p:cNvPr>
              <p:cNvSpPr/>
              <p:nvPr/>
            </p:nvSpPr>
            <p:spPr>
              <a:xfrm>
                <a:off x="1801678" y="5052994"/>
                <a:ext cx="566433" cy="503299"/>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cxnSp>
            <p:nvCxnSpPr>
              <p:cNvPr id="63" name="Straight Connector 62">
                <a:extLst>
                  <a:ext uri="{FF2B5EF4-FFF2-40B4-BE49-F238E27FC236}">
                    <a16:creationId xmlns:a16="http://schemas.microsoft.com/office/drawing/2014/main" id="{B7F33555-4594-A6CE-273A-CE61F2B4224F}"/>
                  </a:ext>
                </a:extLst>
              </p:cNvPr>
              <p:cNvCxnSpPr>
                <a:cxnSpLocks/>
              </p:cNvCxnSpPr>
              <p:nvPr/>
            </p:nvCxnSpPr>
            <p:spPr>
              <a:xfrm flipV="1">
                <a:off x="2125040" y="5126067"/>
                <a:ext cx="685665" cy="17841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4" name="Straight Connector 63">
                <a:extLst>
                  <a:ext uri="{FF2B5EF4-FFF2-40B4-BE49-F238E27FC236}">
                    <a16:creationId xmlns:a16="http://schemas.microsoft.com/office/drawing/2014/main" id="{60877F65-F053-CBE6-751E-6C20BE458503}"/>
                  </a:ext>
                </a:extLst>
              </p:cNvPr>
              <p:cNvCxnSpPr>
                <a:cxnSpLocks/>
              </p:cNvCxnSpPr>
              <p:nvPr/>
            </p:nvCxnSpPr>
            <p:spPr>
              <a:xfrm flipH="1">
                <a:off x="2211433" y="4719428"/>
                <a:ext cx="206930" cy="35228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5" name="Isosceles Triangle 64">
                <a:extLst>
                  <a:ext uri="{FF2B5EF4-FFF2-40B4-BE49-F238E27FC236}">
                    <a16:creationId xmlns:a16="http://schemas.microsoft.com/office/drawing/2014/main" id="{F5A661B3-12D8-250E-C071-10D717B1EB6E}"/>
                  </a:ext>
                </a:extLst>
              </p:cNvPr>
              <p:cNvSpPr/>
              <p:nvPr/>
            </p:nvSpPr>
            <p:spPr>
              <a:xfrm rot="7454665">
                <a:off x="1529401" y="4954823"/>
                <a:ext cx="120770" cy="155276"/>
              </a:xfrm>
              <a:prstGeom prst="triangle">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66" name="Isosceles Triangle 65">
                <a:extLst>
                  <a:ext uri="{FF2B5EF4-FFF2-40B4-BE49-F238E27FC236}">
                    <a16:creationId xmlns:a16="http://schemas.microsoft.com/office/drawing/2014/main" id="{BC43CB1D-FE89-AC1E-20BB-3B89C0ACD4C8}"/>
                  </a:ext>
                </a:extLst>
              </p:cNvPr>
              <p:cNvSpPr/>
              <p:nvPr/>
            </p:nvSpPr>
            <p:spPr>
              <a:xfrm rot="14212402">
                <a:off x="1605648" y="5488558"/>
                <a:ext cx="120770" cy="155276"/>
              </a:xfrm>
              <a:prstGeom prst="triangle">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57690B6-661E-57F4-25C2-9A39D6496E1E}"/>
                      </a:ext>
                    </a:extLst>
                  </p:cNvPr>
                  <p:cNvSpPr txBox="1"/>
                  <p:nvPr/>
                </p:nvSpPr>
                <p:spPr>
                  <a:xfrm>
                    <a:off x="964428" y="4500001"/>
                    <a:ext cx="441646" cy="526514"/>
                  </a:xfrm>
                  <a:prstGeom prst="rect">
                    <a:avLst/>
                  </a:prstGeom>
                </p:spPr>
                <p:txBody>
                  <a:bodyPr vert="horz"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𝑞</m:t>
                          </m:r>
                        </m:oMath>
                      </m:oMathPara>
                    </a14:m>
                    <a:endParaRPr lang="en-IN" sz="2800" dirty="0"/>
                  </a:p>
                </p:txBody>
              </p:sp>
            </mc:Choice>
            <mc:Fallback xmlns="">
              <p:sp>
                <p:nvSpPr>
                  <p:cNvPr id="67" name="TextBox 66">
                    <a:extLst>
                      <a:ext uri="{FF2B5EF4-FFF2-40B4-BE49-F238E27FC236}">
                        <a16:creationId xmlns:a16="http://schemas.microsoft.com/office/drawing/2014/main" id="{457690B6-661E-57F4-25C2-9A39D6496E1E}"/>
                      </a:ext>
                    </a:extLst>
                  </p:cNvPr>
                  <p:cNvSpPr txBox="1">
                    <a:spLocks noRot="1" noChangeAspect="1" noMove="1" noResize="1" noEditPoints="1" noAdjustHandles="1" noChangeArrowheads="1" noChangeShapeType="1" noTextEdit="1"/>
                  </p:cNvSpPr>
                  <p:nvPr/>
                </p:nvSpPr>
                <p:spPr>
                  <a:xfrm>
                    <a:off x="964428" y="4500001"/>
                    <a:ext cx="441646" cy="52651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00F7D787-B1AE-25C3-0BCB-82032B1EFE7D}"/>
                      </a:ext>
                    </a:extLst>
                  </p:cNvPr>
                  <p:cNvSpPr txBox="1"/>
                  <p:nvPr/>
                </p:nvSpPr>
                <p:spPr>
                  <a:xfrm>
                    <a:off x="910394" y="5494246"/>
                    <a:ext cx="441646" cy="526514"/>
                  </a:xfrm>
                  <a:prstGeom prst="rect">
                    <a:avLst/>
                  </a:prstGeom>
                </p:spPr>
                <p:txBody>
                  <a:bodyPr vert="horz"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𝑞</m:t>
                              </m:r>
                            </m:e>
                          </m:acc>
                        </m:oMath>
                      </m:oMathPara>
                    </a14:m>
                    <a:endParaRPr lang="en-IN" sz="2800" dirty="0"/>
                  </a:p>
                </p:txBody>
              </p:sp>
            </mc:Choice>
            <mc:Fallback xmlns="">
              <p:sp>
                <p:nvSpPr>
                  <p:cNvPr id="68" name="TextBox 67">
                    <a:extLst>
                      <a:ext uri="{FF2B5EF4-FFF2-40B4-BE49-F238E27FC236}">
                        <a16:creationId xmlns:a16="http://schemas.microsoft.com/office/drawing/2014/main" id="{00F7D787-B1AE-25C3-0BCB-82032B1EFE7D}"/>
                      </a:ext>
                    </a:extLst>
                  </p:cNvPr>
                  <p:cNvSpPr txBox="1">
                    <a:spLocks noRot="1" noChangeAspect="1" noMove="1" noResize="1" noEditPoints="1" noAdjustHandles="1" noChangeArrowheads="1" noChangeShapeType="1" noTextEdit="1"/>
                  </p:cNvSpPr>
                  <p:nvPr/>
                </p:nvSpPr>
                <p:spPr>
                  <a:xfrm>
                    <a:off x="910394" y="5494246"/>
                    <a:ext cx="441646" cy="526514"/>
                  </a:xfrm>
                  <a:prstGeom prst="rect">
                    <a:avLst/>
                  </a:prstGeom>
                  <a:blipFill>
                    <a:blip r:embed="rId5"/>
                    <a:stretch>
                      <a:fillRect/>
                    </a:stretch>
                  </a:blipFill>
                </p:spPr>
                <p:txBody>
                  <a:bodyPr/>
                  <a:lstStyle/>
                  <a:p>
                    <a:r>
                      <a:rPr lang="en-IN">
                        <a:noFill/>
                      </a:rPr>
                      <a:t> </a:t>
                    </a:r>
                  </a:p>
                </p:txBody>
              </p:sp>
            </mc:Fallback>
          </mc:AlternateContent>
          <p:sp>
            <p:nvSpPr>
              <p:cNvPr id="69" name="TextBox 68">
                <a:extLst>
                  <a:ext uri="{FF2B5EF4-FFF2-40B4-BE49-F238E27FC236}">
                    <a16:creationId xmlns:a16="http://schemas.microsoft.com/office/drawing/2014/main" id="{9841366D-8946-6068-F5F0-CF912017BF22}"/>
                  </a:ext>
                </a:extLst>
              </p:cNvPr>
              <p:cNvSpPr txBox="1"/>
              <p:nvPr/>
            </p:nvSpPr>
            <p:spPr>
              <a:xfrm>
                <a:off x="2198436" y="4290043"/>
                <a:ext cx="892629" cy="438854"/>
              </a:xfrm>
              <a:prstGeom prst="rect">
                <a:avLst/>
              </a:prstGeom>
            </p:spPr>
            <p:txBody>
              <a:bodyPr vert="horz" wrap="square" lIns="91440" tIns="45720" rIns="91440" bIns="45720" rtlCol="0" anchor="ctr">
                <a:noAutofit/>
              </a:bodyPr>
              <a:lstStyle/>
              <a:p>
                <a:pPr algn="ctr"/>
                <a:r>
                  <a:rPr lang="en-IN" sz="2800" dirty="0"/>
                  <a:t>DM</a:t>
                </a:r>
              </a:p>
            </p:txBody>
          </p:sp>
          <p:sp>
            <p:nvSpPr>
              <p:cNvPr id="70" name="TextBox 69">
                <a:extLst>
                  <a:ext uri="{FF2B5EF4-FFF2-40B4-BE49-F238E27FC236}">
                    <a16:creationId xmlns:a16="http://schemas.microsoft.com/office/drawing/2014/main" id="{D7C5F597-7C9A-E7C9-F566-9410B20FE0BD}"/>
                  </a:ext>
                </a:extLst>
              </p:cNvPr>
              <p:cNvSpPr txBox="1"/>
              <p:nvPr/>
            </p:nvSpPr>
            <p:spPr>
              <a:xfrm>
                <a:off x="2699700" y="4804246"/>
                <a:ext cx="892629" cy="438854"/>
              </a:xfrm>
              <a:prstGeom prst="rect">
                <a:avLst/>
              </a:prstGeom>
            </p:spPr>
            <p:txBody>
              <a:bodyPr vert="horz" wrap="square" lIns="91440" tIns="45720" rIns="91440" bIns="45720" rtlCol="0" anchor="ctr">
                <a:noAutofit/>
              </a:bodyPr>
              <a:lstStyle/>
              <a:p>
                <a:pPr algn="ctr"/>
                <a:r>
                  <a:rPr lang="en-IN" sz="2800" dirty="0"/>
                  <a:t>DM</a:t>
                </a:r>
              </a:p>
            </p:txBody>
          </p:sp>
        </p:gr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DDB7F095-5084-FEF1-5589-A7652590E32C}"/>
                    </a:ext>
                  </a:extLst>
                </p:cNvPr>
                <p:cNvSpPr txBox="1"/>
                <p:nvPr/>
              </p:nvSpPr>
              <p:spPr>
                <a:xfrm>
                  <a:off x="9370453" y="3555395"/>
                  <a:ext cx="679399" cy="552331"/>
                </a:xfrm>
                <a:prstGeom prst="rect">
                  <a:avLst/>
                </a:prstGeom>
                <a:noFill/>
              </p:spPr>
              <p:txBody>
                <a:bodyPr wrap="square">
                  <a:spAutoFit/>
                </a:bodyPr>
                <a:lstStyle/>
                <a:p>
                  <a14:m>
                    <m:oMath xmlns:m="http://schemas.openxmlformats.org/officeDocument/2006/math">
                      <m:sSubSup>
                        <m:sSubSupPr>
                          <m:ctrlPr>
                            <a:rPr lang="en-IN" sz="2800" b="1" i="1" smtClean="0">
                              <a:solidFill>
                                <a:srgbClr val="FF0000"/>
                              </a:solidFill>
                              <a:latin typeface="Cambria Math" panose="02040503050406030204" pitchFamily="18" charset="0"/>
                            </a:rPr>
                          </m:ctrlPr>
                        </m:sSubSupPr>
                        <m:e>
                          <m:r>
                            <a:rPr lang="en-IN" sz="2800" b="1" i="1" smtClean="0">
                              <a:solidFill>
                                <a:srgbClr val="FF0000"/>
                              </a:solidFill>
                              <a:latin typeface="Cambria Math" panose="02040503050406030204" pitchFamily="18" charset="0"/>
                            </a:rPr>
                            <m:t>𝒑</m:t>
                          </m:r>
                        </m:e>
                        <m:sub>
                          <m:r>
                            <a:rPr lang="en-IN" sz="2800" b="1" i="1" smtClean="0">
                              <a:solidFill>
                                <a:srgbClr val="FF0000"/>
                              </a:solidFill>
                              <a:latin typeface="Cambria Math" panose="02040503050406030204" pitchFamily="18" charset="0"/>
                            </a:rPr>
                            <m:t>𝑻</m:t>
                          </m:r>
                        </m:sub>
                        <m:sup>
                          <m:r>
                            <a:rPr lang="en-IN" sz="2800" b="1" i="1" smtClean="0">
                              <a:solidFill>
                                <a:srgbClr val="FF0000"/>
                              </a:solidFill>
                              <a:latin typeface="Cambria Math" panose="02040503050406030204" pitchFamily="18" charset="0"/>
                            </a:rPr>
                            <m:t>𝒎𝒊𝒔𝒔</m:t>
                          </m:r>
                        </m:sup>
                      </m:sSubSup>
                    </m:oMath>
                  </a14:m>
                  <a:r>
                    <a:rPr lang="en-IN" sz="2800" dirty="0">
                      <a:solidFill>
                        <a:srgbClr val="FF0000"/>
                      </a:solidFill>
                    </a:rPr>
                    <a:t> </a:t>
                  </a:r>
                </a:p>
              </p:txBody>
            </p:sp>
          </mc:Choice>
          <mc:Fallback xmlns="">
            <p:sp>
              <p:nvSpPr>
                <p:cNvPr id="90" name="TextBox 89">
                  <a:extLst>
                    <a:ext uri="{FF2B5EF4-FFF2-40B4-BE49-F238E27FC236}">
                      <a16:creationId xmlns:a16="http://schemas.microsoft.com/office/drawing/2014/main" id="{DDB7F095-5084-FEF1-5589-A7652590E32C}"/>
                    </a:ext>
                  </a:extLst>
                </p:cNvPr>
                <p:cNvSpPr txBox="1">
                  <a:spLocks noRot="1" noChangeAspect="1" noMove="1" noResize="1" noEditPoints="1" noAdjustHandles="1" noChangeArrowheads="1" noChangeShapeType="1" noTextEdit="1"/>
                </p:cNvSpPr>
                <p:nvPr/>
              </p:nvSpPr>
              <p:spPr>
                <a:xfrm>
                  <a:off x="9370453" y="3555395"/>
                  <a:ext cx="679399" cy="552331"/>
                </a:xfrm>
                <a:prstGeom prst="rect">
                  <a:avLst/>
                </a:prstGeom>
                <a:blipFill>
                  <a:blip r:embed="rId6"/>
                  <a:stretch>
                    <a:fillRect r="-31250"/>
                  </a:stretch>
                </a:blipFill>
              </p:spPr>
              <p:txBody>
                <a:bodyPr/>
                <a:lstStyle/>
                <a:p>
                  <a:r>
                    <a:rPr lang="en-IN">
                      <a:noFill/>
                    </a:rPr>
                    <a:t> </a:t>
                  </a:r>
                </a:p>
              </p:txBody>
            </p:sp>
          </mc:Fallback>
        </mc:AlternateContent>
        <p:sp>
          <p:nvSpPr>
            <p:cNvPr id="96" name="Right Bracket 95">
              <a:extLst>
                <a:ext uri="{FF2B5EF4-FFF2-40B4-BE49-F238E27FC236}">
                  <a16:creationId xmlns:a16="http://schemas.microsoft.com/office/drawing/2014/main" id="{49C06A87-E510-FF5D-8032-0498CFBE4919}"/>
                </a:ext>
              </a:extLst>
            </p:cNvPr>
            <p:cNvSpPr/>
            <p:nvPr/>
          </p:nvSpPr>
          <p:spPr>
            <a:xfrm rot="20074306">
              <a:off x="9088748" y="3666904"/>
              <a:ext cx="224060" cy="667802"/>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97" name="Straight Arrow Connector 96">
              <a:extLst>
                <a:ext uri="{FF2B5EF4-FFF2-40B4-BE49-F238E27FC236}">
                  <a16:creationId xmlns:a16="http://schemas.microsoft.com/office/drawing/2014/main" id="{2E3146F6-42BE-AC5F-F7F0-0DBB67A4A131}"/>
                </a:ext>
              </a:extLst>
            </p:cNvPr>
            <p:cNvCxnSpPr>
              <a:cxnSpLocks/>
            </p:cNvCxnSpPr>
            <p:nvPr/>
          </p:nvCxnSpPr>
          <p:spPr>
            <a:xfrm>
              <a:off x="7999456" y="4979807"/>
              <a:ext cx="423418" cy="49584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1" name="TextBox 100">
              <a:extLst>
                <a:ext uri="{FF2B5EF4-FFF2-40B4-BE49-F238E27FC236}">
                  <a16:creationId xmlns:a16="http://schemas.microsoft.com/office/drawing/2014/main" id="{2EC42B5F-AC8B-282E-F269-C6B1FE60D6D7}"/>
                </a:ext>
              </a:extLst>
            </p:cNvPr>
            <p:cNvSpPr txBox="1"/>
            <p:nvPr/>
          </p:nvSpPr>
          <p:spPr>
            <a:xfrm>
              <a:off x="8249490" y="5475653"/>
              <a:ext cx="707572" cy="365125"/>
            </a:xfrm>
            <a:prstGeom prst="rect">
              <a:avLst/>
            </a:prstGeom>
          </p:spPr>
          <p:txBody>
            <a:bodyPr vert="horz" wrap="square" lIns="91440" tIns="45720" rIns="91440" bIns="45720" rtlCol="0" anchor="ctr">
              <a:noAutofit/>
            </a:bodyPr>
            <a:lstStyle/>
            <a:p>
              <a:pPr algn="ctr"/>
              <a:r>
                <a:rPr lang="en-IN" sz="3200" dirty="0">
                  <a:solidFill>
                    <a:schemeClr val="accent6"/>
                  </a:solidFill>
                </a:rPr>
                <a:t>X</a:t>
              </a:r>
            </a:p>
          </p:txBody>
        </p:sp>
      </p:grpSp>
      <p:sp>
        <p:nvSpPr>
          <p:cNvPr id="102" name="TextBox 101">
            <a:extLst>
              <a:ext uri="{FF2B5EF4-FFF2-40B4-BE49-F238E27FC236}">
                <a16:creationId xmlns:a16="http://schemas.microsoft.com/office/drawing/2014/main" id="{27A46FFE-4A92-3C18-66E3-DD45D951B088}"/>
              </a:ext>
            </a:extLst>
          </p:cNvPr>
          <p:cNvSpPr txBox="1"/>
          <p:nvPr/>
        </p:nvSpPr>
        <p:spPr>
          <a:xfrm>
            <a:off x="0" y="1418045"/>
            <a:ext cx="1687286" cy="1164782"/>
          </a:xfrm>
          <a:prstGeom prst="rect">
            <a:avLst/>
          </a:prstGeom>
        </p:spPr>
        <p:txBody>
          <a:bodyPr vert="horz" wrap="square" lIns="91440" tIns="45720" rIns="91440" bIns="45720" rtlCol="0" anchor="ctr">
            <a:noAutofit/>
          </a:bodyPr>
          <a:lstStyle/>
          <a:p>
            <a:pPr algn="ctr"/>
            <a:r>
              <a:rPr lang="en-IN" sz="1600" dirty="0"/>
              <a:t>Back to undetectable dark matter production</a:t>
            </a:r>
          </a:p>
        </p:txBody>
      </p:sp>
      <p:grpSp>
        <p:nvGrpSpPr>
          <p:cNvPr id="104" name="Group 103">
            <a:extLst>
              <a:ext uri="{FF2B5EF4-FFF2-40B4-BE49-F238E27FC236}">
                <a16:creationId xmlns:a16="http://schemas.microsoft.com/office/drawing/2014/main" id="{37D13955-EC23-AED5-F29A-AFF99DB1DF54}"/>
              </a:ext>
            </a:extLst>
          </p:cNvPr>
          <p:cNvGrpSpPr/>
          <p:nvPr/>
        </p:nvGrpSpPr>
        <p:grpSpPr>
          <a:xfrm>
            <a:off x="5941335" y="895487"/>
            <a:ext cx="6176233" cy="2640335"/>
            <a:chOff x="5941335" y="895487"/>
            <a:chExt cx="6176233" cy="2640335"/>
          </a:xfrm>
        </p:grpSpPr>
        <p:grpSp>
          <p:nvGrpSpPr>
            <p:cNvPr id="47" name="Group 46">
              <a:extLst>
                <a:ext uri="{FF2B5EF4-FFF2-40B4-BE49-F238E27FC236}">
                  <a16:creationId xmlns:a16="http://schemas.microsoft.com/office/drawing/2014/main" id="{85CB936E-8A62-F6C7-A3B9-8CD4E8E5E46D}"/>
                </a:ext>
              </a:extLst>
            </p:cNvPr>
            <p:cNvGrpSpPr/>
            <p:nvPr/>
          </p:nvGrpSpPr>
          <p:grpSpPr>
            <a:xfrm>
              <a:off x="7326082" y="1235483"/>
              <a:ext cx="2916223" cy="2037381"/>
              <a:chOff x="1687286" y="1729076"/>
              <a:chExt cx="2916223" cy="2037381"/>
            </a:xfrm>
          </p:grpSpPr>
          <p:sp>
            <p:nvSpPr>
              <p:cNvPr id="48" name="Oval 47">
                <a:extLst>
                  <a:ext uri="{FF2B5EF4-FFF2-40B4-BE49-F238E27FC236}">
                    <a16:creationId xmlns:a16="http://schemas.microsoft.com/office/drawing/2014/main" id="{AF370F03-8F76-A317-B761-7A59B2DAB3CD}"/>
                  </a:ext>
                </a:extLst>
              </p:cNvPr>
              <p:cNvSpPr/>
              <p:nvPr/>
            </p:nvSpPr>
            <p:spPr>
              <a:xfrm>
                <a:off x="1687286" y="1970314"/>
                <a:ext cx="1894114" cy="1796143"/>
              </a:xfrm>
              <a:prstGeom prst="ellipse">
                <a:avLst/>
              </a:prstGeom>
              <a:ln w="28575">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9" name="Explosion: 8 Points 48">
                <a:extLst>
                  <a:ext uri="{FF2B5EF4-FFF2-40B4-BE49-F238E27FC236}">
                    <a16:creationId xmlns:a16="http://schemas.microsoft.com/office/drawing/2014/main" id="{F1B0CDAD-53C1-BB39-7988-0C82E3999DDE}"/>
                  </a:ext>
                </a:extLst>
              </p:cNvPr>
              <p:cNvSpPr/>
              <p:nvPr/>
            </p:nvSpPr>
            <p:spPr>
              <a:xfrm>
                <a:off x="2471057" y="2721428"/>
                <a:ext cx="326572" cy="293914"/>
              </a:xfrm>
              <a:prstGeom prst="irregularSeal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50" name="Straight Arrow Connector 49">
                <a:extLst>
                  <a:ext uri="{FF2B5EF4-FFF2-40B4-BE49-F238E27FC236}">
                    <a16:creationId xmlns:a16="http://schemas.microsoft.com/office/drawing/2014/main" id="{8E798B77-2B9D-371B-2070-3F6556C7583D}"/>
                  </a:ext>
                </a:extLst>
              </p:cNvPr>
              <p:cNvCxnSpPr/>
              <p:nvPr/>
            </p:nvCxnSpPr>
            <p:spPr>
              <a:xfrm flipV="1">
                <a:off x="2797629" y="2046514"/>
                <a:ext cx="783771" cy="674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39CDB03-2424-931F-7AC0-10A8839F3315}"/>
                  </a:ext>
                </a:extLst>
              </p:cNvPr>
              <p:cNvCxnSpPr>
                <a:cxnSpLocks/>
              </p:cNvCxnSpPr>
              <p:nvPr/>
            </p:nvCxnSpPr>
            <p:spPr>
              <a:xfrm flipV="1">
                <a:off x="2858457" y="2646224"/>
                <a:ext cx="1102873" cy="129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40943536-3110-C352-D5AC-24553F8437DF}"/>
                  </a:ext>
                </a:extLst>
              </p:cNvPr>
              <p:cNvSpPr txBox="1"/>
              <p:nvPr/>
            </p:nvSpPr>
            <p:spPr>
              <a:xfrm>
                <a:off x="3508826" y="1729076"/>
                <a:ext cx="707572" cy="365125"/>
              </a:xfrm>
              <a:prstGeom prst="rect">
                <a:avLst/>
              </a:prstGeom>
            </p:spPr>
            <p:txBody>
              <a:bodyPr vert="horz" wrap="square" lIns="91440" tIns="45720" rIns="91440" bIns="45720" rtlCol="0" anchor="ctr">
                <a:noAutofit/>
              </a:bodyPr>
              <a:lstStyle/>
              <a:p>
                <a:pPr algn="ctr"/>
                <a:r>
                  <a:rPr lang="en-IN" sz="2000" dirty="0"/>
                  <a:t>DM</a:t>
                </a:r>
              </a:p>
            </p:txBody>
          </p:sp>
          <p:sp>
            <p:nvSpPr>
              <p:cNvPr id="53" name="TextBox 52">
                <a:extLst>
                  <a:ext uri="{FF2B5EF4-FFF2-40B4-BE49-F238E27FC236}">
                    <a16:creationId xmlns:a16="http://schemas.microsoft.com/office/drawing/2014/main" id="{FAC9576B-01F3-817C-E4D4-D2B16913499A}"/>
                  </a:ext>
                </a:extLst>
              </p:cNvPr>
              <p:cNvSpPr txBox="1"/>
              <p:nvPr/>
            </p:nvSpPr>
            <p:spPr>
              <a:xfrm>
                <a:off x="3895937" y="2416818"/>
                <a:ext cx="707572" cy="365125"/>
              </a:xfrm>
              <a:prstGeom prst="rect">
                <a:avLst/>
              </a:prstGeom>
            </p:spPr>
            <p:txBody>
              <a:bodyPr vert="horz" wrap="square" lIns="91440" tIns="45720" rIns="91440" bIns="45720" rtlCol="0" anchor="ctr">
                <a:noAutofit/>
              </a:bodyPr>
              <a:lstStyle/>
              <a:p>
                <a:pPr algn="ctr"/>
                <a:r>
                  <a:rPr lang="en-IN" sz="2000" dirty="0"/>
                  <a:t>DM</a:t>
                </a:r>
              </a:p>
            </p:txBody>
          </p:sp>
          <p:sp>
            <p:nvSpPr>
              <p:cNvPr id="54" name="Arc 53">
                <a:extLst>
                  <a:ext uri="{FF2B5EF4-FFF2-40B4-BE49-F238E27FC236}">
                    <a16:creationId xmlns:a16="http://schemas.microsoft.com/office/drawing/2014/main" id="{9B08C7C2-5EEB-2299-0BDE-62E8265AE8BE}"/>
                  </a:ext>
                </a:extLst>
              </p:cNvPr>
              <p:cNvSpPr/>
              <p:nvPr/>
            </p:nvSpPr>
            <p:spPr>
              <a:xfrm rot="1207494">
                <a:off x="2383112" y="2910704"/>
                <a:ext cx="713527" cy="66647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5" name="Arc 54">
                <a:extLst>
                  <a:ext uri="{FF2B5EF4-FFF2-40B4-BE49-F238E27FC236}">
                    <a16:creationId xmlns:a16="http://schemas.microsoft.com/office/drawing/2014/main" id="{0A1BD710-DC98-4730-3D91-903BF999D556}"/>
                  </a:ext>
                </a:extLst>
              </p:cNvPr>
              <p:cNvSpPr/>
              <p:nvPr/>
            </p:nvSpPr>
            <p:spPr>
              <a:xfrm rot="13398610">
                <a:off x="2499532" y="2935616"/>
                <a:ext cx="713527" cy="66647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6" name="Arc 55">
                <a:extLst>
                  <a:ext uri="{FF2B5EF4-FFF2-40B4-BE49-F238E27FC236}">
                    <a16:creationId xmlns:a16="http://schemas.microsoft.com/office/drawing/2014/main" id="{0773A1A7-68CF-2D40-7F93-573BF7AA508B}"/>
                  </a:ext>
                </a:extLst>
              </p:cNvPr>
              <p:cNvSpPr/>
              <p:nvPr/>
            </p:nvSpPr>
            <p:spPr>
              <a:xfrm rot="1207494">
                <a:off x="1959328" y="2235790"/>
                <a:ext cx="713527" cy="66647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7" name="Arc 56">
                <a:extLst>
                  <a:ext uri="{FF2B5EF4-FFF2-40B4-BE49-F238E27FC236}">
                    <a16:creationId xmlns:a16="http://schemas.microsoft.com/office/drawing/2014/main" id="{06190AAF-1E51-DA8C-537D-94295AA53BDF}"/>
                  </a:ext>
                </a:extLst>
              </p:cNvPr>
              <p:cNvSpPr/>
              <p:nvPr/>
            </p:nvSpPr>
            <p:spPr>
              <a:xfrm rot="20047186">
                <a:off x="1885695" y="2301105"/>
                <a:ext cx="713527" cy="666477"/>
              </a:xfrm>
              <a:prstGeom prst="arc">
                <a:avLst>
                  <a:gd name="adj1" fmla="val 16200000"/>
                  <a:gd name="adj2" fmla="val 232030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8" name="Arc 57">
                <a:extLst>
                  <a:ext uri="{FF2B5EF4-FFF2-40B4-BE49-F238E27FC236}">
                    <a16:creationId xmlns:a16="http://schemas.microsoft.com/office/drawing/2014/main" id="{40DE3718-65B4-0462-BDC5-DB50A5B51179}"/>
                  </a:ext>
                </a:extLst>
              </p:cNvPr>
              <p:cNvSpPr/>
              <p:nvPr/>
            </p:nvSpPr>
            <p:spPr>
              <a:xfrm rot="10517435">
                <a:off x="2011348" y="2235789"/>
                <a:ext cx="713527" cy="666477"/>
              </a:xfrm>
              <a:prstGeom prst="arc">
                <a:avLst>
                  <a:gd name="adj1" fmla="val 16200000"/>
                  <a:gd name="adj2" fmla="val 1864234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cxnSp>
          <p:nvCxnSpPr>
            <p:cNvPr id="73" name="Straight Arrow Connector 72">
              <a:extLst>
                <a:ext uri="{FF2B5EF4-FFF2-40B4-BE49-F238E27FC236}">
                  <a16:creationId xmlns:a16="http://schemas.microsoft.com/office/drawing/2014/main" id="{023D523F-87F8-76E4-8341-C62AF1C34E0A}"/>
                </a:ext>
              </a:extLst>
            </p:cNvPr>
            <p:cNvCxnSpPr>
              <a:cxnSpLocks/>
              <a:endCxn id="76" idx="3"/>
            </p:cNvCxnSpPr>
            <p:nvPr/>
          </p:nvCxnSpPr>
          <p:spPr>
            <a:xfrm flipH="1">
              <a:off x="7211020" y="2410229"/>
              <a:ext cx="890792" cy="571829"/>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6" name="TextBox 75">
              <a:extLst>
                <a:ext uri="{FF2B5EF4-FFF2-40B4-BE49-F238E27FC236}">
                  <a16:creationId xmlns:a16="http://schemas.microsoft.com/office/drawing/2014/main" id="{4E4FB1BD-02E0-FB82-BA75-BB4A1D245545}"/>
                </a:ext>
              </a:extLst>
            </p:cNvPr>
            <p:cNvSpPr txBox="1"/>
            <p:nvPr/>
          </p:nvSpPr>
          <p:spPr>
            <a:xfrm>
              <a:off x="6503448" y="2799495"/>
              <a:ext cx="707572" cy="365125"/>
            </a:xfrm>
            <a:prstGeom prst="rect">
              <a:avLst/>
            </a:prstGeom>
          </p:spPr>
          <p:txBody>
            <a:bodyPr vert="horz" wrap="square" lIns="91440" tIns="45720" rIns="91440" bIns="45720" rtlCol="0" anchor="ctr">
              <a:noAutofit/>
            </a:bodyPr>
            <a:lstStyle/>
            <a:p>
              <a:pPr algn="ctr"/>
              <a:r>
                <a:rPr lang="en-IN" sz="3200" dirty="0">
                  <a:solidFill>
                    <a:schemeClr val="accent6"/>
                  </a:solidFill>
                </a:rPr>
                <a:t>X</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358858EF-A4F4-F5F0-1ADA-FDEB9E50A6A4}"/>
                    </a:ext>
                  </a:extLst>
                </p:cNvPr>
                <p:cNvSpPr txBox="1"/>
                <p:nvPr/>
              </p:nvSpPr>
              <p:spPr>
                <a:xfrm>
                  <a:off x="10504714" y="1100201"/>
                  <a:ext cx="679399" cy="552331"/>
                </a:xfrm>
                <a:prstGeom prst="rect">
                  <a:avLst/>
                </a:prstGeom>
                <a:noFill/>
              </p:spPr>
              <p:txBody>
                <a:bodyPr wrap="square">
                  <a:spAutoFit/>
                </a:bodyPr>
                <a:lstStyle/>
                <a:p>
                  <a14:m>
                    <m:oMath xmlns:m="http://schemas.openxmlformats.org/officeDocument/2006/math">
                      <m:sSubSup>
                        <m:sSubSupPr>
                          <m:ctrlPr>
                            <a:rPr lang="en-IN" sz="2800" b="1" i="1" smtClean="0">
                              <a:solidFill>
                                <a:srgbClr val="FF0000"/>
                              </a:solidFill>
                              <a:latin typeface="Cambria Math" panose="02040503050406030204" pitchFamily="18" charset="0"/>
                            </a:rPr>
                          </m:ctrlPr>
                        </m:sSubSupPr>
                        <m:e>
                          <m:r>
                            <a:rPr lang="en-IN" sz="2800" b="1" i="1" smtClean="0">
                              <a:solidFill>
                                <a:srgbClr val="FF0000"/>
                              </a:solidFill>
                              <a:latin typeface="Cambria Math" panose="02040503050406030204" pitchFamily="18" charset="0"/>
                            </a:rPr>
                            <m:t>𝒑</m:t>
                          </m:r>
                        </m:e>
                        <m:sub>
                          <m:r>
                            <a:rPr lang="en-IN" sz="2800" b="1" i="1" smtClean="0">
                              <a:solidFill>
                                <a:srgbClr val="FF0000"/>
                              </a:solidFill>
                              <a:latin typeface="Cambria Math" panose="02040503050406030204" pitchFamily="18" charset="0"/>
                            </a:rPr>
                            <m:t>𝑻</m:t>
                          </m:r>
                        </m:sub>
                        <m:sup>
                          <m:r>
                            <a:rPr lang="en-IN" sz="2800" b="1" i="1" smtClean="0">
                              <a:solidFill>
                                <a:srgbClr val="FF0000"/>
                              </a:solidFill>
                              <a:latin typeface="Cambria Math" panose="02040503050406030204" pitchFamily="18" charset="0"/>
                            </a:rPr>
                            <m:t>𝒎𝒊𝒔𝒔</m:t>
                          </m:r>
                        </m:sup>
                      </m:sSubSup>
                    </m:oMath>
                  </a14:m>
                  <a:r>
                    <a:rPr lang="en-IN" sz="2800" dirty="0">
                      <a:solidFill>
                        <a:srgbClr val="FF0000"/>
                      </a:solidFill>
                    </a:rPr>
                    <a:t> </a:t>
                  </a:r>
                </a:p>
              </p:txBody>
            </p:sp>
          </mc:Choice>
          <mc:Fallback xmlns="">
            <p:sp>
              <p:nvSpPr>
                <p:cNvPr id="81" name="TextBox 80">
                  <a:extLst>
                    <a:ext uri="{FF2B5EF4-FFF2-40B4-BE49-F238E27FC236}">
                      <a16:creationId xmlns:a16="http://schemas.microsoft.com/office/drawing/2014/main" id="{358858EF-A4F4-F5F0-1ADA-FDEB9E50A6A4}"/>
                    </a:ext>
                  </a:extLst>
                </p:cNvPr>
                <p:cNvSpPr txBox="1">
                  <a:spLocks noRot="1" noChangeAspect="1" noMove="1" noResize="1" noEditPoints="1" noAdjustHandles="1" noChangeArrowheads="1" noChangeShapeType="1" noTextEdit="1"/>
                </p:cNvSpPr>
                <p:nvPr/>
              </p:nvSpPr>
              <p:spPr>
                <a:xfrm>
                  <a:off x="10504714" y="1100201"/>
                  <a:ext cx="679399" cy="552331"/>
                </a:xfrm>
                <a:prstGeom prst="rect">
                  <a:avLst/>
                </a:prstGeom>
                <a:blipFill>
                  <a:blip r:embed="rId7"/>
                  <a:stretch>
                    <a:fillRect r="-31250"/>
                  </a:stretch>
                </a:blipFill>
              </p:spPr>
              <p:txBody>
                <a:bodyPr/>
                <a:lstStyle/>
                <a:p>
                  <a:r>
                    <a:rPr lang="en-IN">
                      <a:noFill/>
                    </a:rPr>
                    <a:t> </a:t>
                  </a:r>
                </a:p>
              </p:txBody>
            </p:sp>
          </mc:Fallback>
        </mc:AlternateContent>
        <p:sp>
          <p:nvSpPr>
            <p:cNvPr id="82" name="TextBox 81">
              <a:extLst>
                <a:ext uri="{FF2B5EF4-FFF2-40B4-BE49-F238E27FC236}">
                  <a16:creationId xmlns:a16="http://schemas.microsoft.com/office/drawing/2014/main" id="{6EE6499B-8382-B2BB-5A1F-A2952788C6CD}"/>
                </a:ext>
              </a:extLst>
            </p:cNvPr>
            <p:cNvSpPr txBox="1"/>
            <p:nvPr/>
          </p:nvSpPr>
          <p:spPr>
            <a:xfrm>
              <a:off x="5941335" y="3170697"/>
              <a:ext cx="1563914" cy="365125"/>
            </a:xfrm>
            <a:prstGeom prst="rect">
              <a:avLst/>
            </a:prstGeom>
          </p:spPr>
          <p:txBody>
            <a:bodyPr vert="horz" wrap="square" lIns="91440" tIns="45720" rIns="91440" bIns="45720" rtlCol="0" anchor="ctr">
              <a:noAutofit/>
            </a:bodyPr>
            <a:lstStyle/>
            <a:p>
              <a:pPr algn="ctr"/>
              <a:r>
                <a:rPr lang="en-IN" sz="2000" dirty="0"/>
                <a:t>(SM particle)</a:t>
              </a:r>
            </a:p>
          </p:txBody>
        </p:sp>
        <p:sp>
          <p:nvSpPr>
            <p:cNvPr id="91" name="Right Bracket 90">
              <a:extLst>
                <a:ext uri="{FF2B5EF4-FFF2-40B4-BE49-F238E27FC236}">
                  <a16:creationId xmlns:a16="http://schemas.microsoft.com/office/drawing/2014/main" id="{E7443FE9-320C-B4C7-FE4D-A0CD8275EB4E}"/>
                </a:ext>
              </a:extLst>
            </p:cNvPr>
            <p:cNvSpPr/>
            <p:nvPr/>
          </p:nvSpPr>
          <p:spPr>
            <a:xfrm rot="20074306">
              <a:off x="9941040" y="895487"/>
              <a:ext cx="453801" cy="1276151"/>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3" name="TextBox 102">
              <a:extLst>
                <a:ext uri="{FF2B5EF4-FFF2-40B4-BE49-F238E27FC236}">
                  <a16:creationId xmlns:a16="http://schemas.microsoft.com/office/drawing/2014/main" id="{A5ECF7C5-C8D3-5469-8D51-9A86C071D7F8}"/>
                </a:ext>
              </a:extLst>
            </p:cNvPr>
            <p:cNvSpPr txBox="1"/>
            <p:nvPr/>
          </p:nvSpPr>
          <p:spPr>
            <a:xfrm>
              <a:off x="10539232" y="1646054"/>
              <a:ext cx="1578336" cy="494696"/>
            </a:xfrm>
            <a:prstGeom prst="rect">
              <a:avLst/>
            </a:prstGeom>
          </p:spPr>
          <p:txBody>
            <a:bodyPr vert="horz" wrap="square" lIns="91440" tIns="45720" rIns="91440" bIns="45720" rtlCol="0" anchor="ctr">
              <a:noAutofit/>
            </a:bodyPr>
            <a:lstStyle/>
            <a:p>
              <a:pPr algn="ctr"/>
              <a:r>
                <a:rPr lang="en-IN" sz="1600" dirty="0"/>
                <a:t>(Measurable)</a:t>
              </a:r>
            </a:p>
          </p:txBody>
        </p:sp>
      </p:grpSp>
    </p:spTree>
    <p:extLst>
      <p:ext uri="{BB962C8B-B14F-4D97-AF65-F5344CB8AC3E}">
        <p14:creationId xmlns:p14="http://schemas.microsoft.com/office/powerpoint/2010/main" val="27781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Illustration of galaxy in space">
            <a:extLst>
              <a:ext uri="{FF2B5EF4-FFF2-40B4-BE49-F238E27FC236}">
                <a16:creationId xmlns:a16="http://schemas.microsoft.com/office/drawing/2014/main" id="{0AE80053-C5F6-B912-109B-3CE196722610}"/>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20775"/>
          <a:stretch/>
        </p:blipFill>
        <p:spPr>
          <a:xfrm>
            <a:off x="20" y="1"/>
            <a:ext cx="12191980" cy="6857999"/>
          </a:xfrm>
          <a:prstGeom prst="rect">
            <a:avLst/>
          </a:prstGeom>
        </p:spPr>
      </p:pic>
      <p:sp>
        <p:nvSpPr>
          <p:cNvPr id="2" name="Title 1">
            <a:extLst>
              <a:ext uri="{FF2B5EF4-FFF2-40B4-BE49-F238E27FC236}">
                <a16:creationId xmlns:a16="http://schemas.microsoft.com/office/drawing/2014/main" id="{B8E04447-F336-3791-2284-3914D956DBCC}"/>
              </a:ext>
            </a:extLst>
          </p:cNvPr>
          <p:cNvSpPr>
            <a:spLocks noGrp="1"/>
          </p:cNvSpPr>
          <p:nvPr>
            <p:ph type="title"/>
          </p:nvPr>
        </p:nvSpPr>
        <p:spPr>
          <a:xfrm>
            <a:off x="1524000" y="2100942"/>
            <a:ext cx="9144000" cy="1921937"/>
          </a:xfrm>
        </p:spPr>
        <p:txBody>
          <a:bodyPr vert="horz" lIns="91440" tIns="45720" rIns="91440" bIns="45720" rtlCol="0" anchor="b">
            <a:normAutofit/>
          </a:bodyPr>
          <a:lstStyle/>
          <a:p>
            <a:pPr algn="ctr"/>
            <a:r>
              <a:rPr lang="en-US" sz="6000" dirty="0">
                <a:solidFill>
                  <a:srgbClr val="FFFFFF"/>
                </a:solidFill>
                <a:latin typeface="Comic Sans MS" panose="030F0702030302020204" pitchFamily="66" charset="0"/>
              </a:rPr>
              <a:t>CMB: Cosmic Microwave Background</a:t>
            </a:r>
          </a:p>
        </p:txBody>
      </p:sp>
      <p:sp>
        <p:nvSpPr>
          <p:cNvPr id="5" name="Slide Number Placeholder 4">
            <a:extLst>
              <a:ext uri="{FF2B5EF4-FFF2-40B4-BE49-F238E27FC236}">
                <a16:creationId xmlns:a16="http://schemas.microsoft.com/office/drawing/2014/main" id="{8A3CCB98-1A4E-1E87-0F8D-ED31CBC0B13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7226AE81-45DF-44E6-8D44-0B5DCF8726D6}" type="slidenum">
              <a:rPr lang="en-US">
                <a:solidFill>
                  <a:srgbClr val="FFFFFF"/>
                </a:solidFill>
                <a:latin typeface="Calibri" panose="020F0502020204030204"/>
              </a:rPr>
              <a:pPr>
                <a:spcAft>
                  <a:spcPts val="600"/>
                </a:spcAft>
                <a:defRPr/>
              </a:pPr>
              <a:t>40</a:t>
            </a:fld>
            <a:endParaRPr lang="en-US">
              <a:solidFill>
                <a:srgbClr val="FFFFFF"/>
              </a:solidFill>
              <a:latin typeface="Calibri" panose="020F0502020204030204"/>
            </a:endParaRPr>
          </a:p>
        </p:txBody>
      </p:sp>
      <p:pic>
        <p:nvPicPr>
          <p:cNvPr id="11" name="Picture 10" descr="A chicken in a toaster oven&#10;&#10;Description automatically generated with low confidence">
            <a:extLst>
              <a:ext uri="{FF2B5EF4-FFF2-40B4-BE49-F238E27FC236}">
                <a16:creationId xmlns:a16="http://schemas.microsoft.com/office/drawing/2014/main" id="{95320827-520E-EB6E-34E2-3A1F6695E88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34547" y="1544814"/>
            <a:ext cx="5838302" cy="4009700"/>
          </a:xfrm>
          <a:prstGeom prst="rect">
            <a:avLst/>
          </a:prstGeom>
        </p:spPr>
      </p:pic>
      <p:sp>
        <p:nvSpPr>
          <p:cNvPr id="13" name="TextBox 12">
            <a:extLst>
              <a:ext uri="{FF2B5EF4-FFF2-40B4-BE49-F238E27FC236}">
                <a16:creationId xmlns:a16="http://schemas.microsoft.com/office/drawing/2014/main" id="{E59D92C1-E332-F6F8-6119-164BE245FF33}"/>
              </a:ext>
            </a:extLst>
          </p:cNvPr>
          <p:cNvSpPr txBox="1"/>
          <p:nvPr/>
        </p:nvSpPr>
        <p:spPr>
          <a:xfrm>
            <a:off x="0" y="6606059"/>
            <a:ext cx="2986244" cy="230832"/>
          </a:xfrm>
          <a:prstGeom prst="rect">
            <a:avLst/>
          </a:prstGeom>
          <a:noFill/>
        </p:spPr>
        <p:txBody>
          <a:bodyPr wrap="square" rtlCol="0">
            <a:spAutoFit/>
          </a:bodyPr>
          <a:lstStyle/>
          <a:p>
            <a:r>
              <a:rPr lang="en-IN" sz="900">
                <a:hlinkClick r:id="rId5" tooltip="https://www.pngall.com/oven-png"/>
              </a:rPr>
              <a:t>This Photo</a:t>
            </a:r>
            <a:r>
              <a:rPr lang="en-IN" sz="900"/>
              <a:t> by Unknown Author is licensed under </a:t>
            </a:r>
            <a:r>
              <a:rPr lang="en-IN" sz="900">
                <a:hlinkClick r:id="rId6" tooltip="https://creativecommons.org/licenses/by-nc/3.0/"/>
              </a:rPr>
              <a:t>CC BY-NC</a:t>
            </a:r>
            <a:endParaRPr lang="en-IN" sz="900"/>
          </a:p>
        </p:txBody>
      </p:sp>
    </p:spTree>
    <p:extLst>
      <p:ext uri="{BB962C8B-B14F-4D97-AF65-F5344CB8AC3E}">
        <p14:creationId xmlns:p14="http://schemas.microsoft.com/office/powerpoint/2010/main" val="13974856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fltVal val="0"/>
                                          </p:val>
                                        </p:tav>
                                        <p:tav tm="100000">
                                          <p:val>
                                            <p:strVal val="#ppt_w"/>
                                          </p:val>
                                        </p:tav>
                                      </p:tavLst>
                                    </p:anim>
                                    <p:anim calcmode="lin" valueType="num">
                                      <p:cBhvr>
                                        <p:cTn id="13" dur="1000" fill="hold"/>
                                        <p:tgtEl>
                                          <p:spTgt spid="11"/>
                                        </p:tgtEl>
                                        <p:attrNameLst>
                                          <p:attrName>ppt_h</p:attrName>
                                        </p:attrNameLst>
                                      </p:cBhvr>
                                      <p:tavLst>
                                        <p:tav tm="0">
                                          <p:val>
                                            <p:fltVal val="0"/>
                                          </p:val>
                                        </p:tav>
                                        <p:tav tm="100000">
                                          <p:val>
                                            <p:strVal val="#ppt_h"/>
                                          </p:val>
                                        </p:tav>
                                      </p:tavLst>
                                    </p:anim>
                                    <p:anim calcmode="lin" valueType="num">
                                      <p:cBhvr>
                                        <p:cTn id="14" dur="1000" fill="hold"/>
                                        <p:tgtEl>
                                          <p:spTgt spid="11"/>
                                        </p:tgtEl>
                                        <p:attrNameLst>
                                          <p:attrName>style.rotation</p:attrName>
                                        </p:attrNameLst>
                                      </p:cBhvr>
                                      <p:tavLst>
                                        <p:tav tm="0">
                                          <p:val>
                                            <p:fltVal val="90"/>
                                          </p:val>
                                        </p:tav>
                                        <p:tav tm="100000">
                                          <p:val>
                                            <p:fltVal val="0"/>
                                          </p:val>
                                        </p:tav>
                                      </p:tavLst>
                                    </p:anim>
                                    <p:animEffect transition="in" filter="fade">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text, screenshot, space, outer space&#10;&#10;Description automatically generated">
            <a:extLst>
              <a:ext uri="{FF2B5EF4-FFF2-40B4-BE49-F238E27FC236}">
                <a16:creationId xmlns:a16="http://schemas.microsoft.com/office/drawing/2014/main" id="{90369D8A-B6E0-A3D5-EA24-DFAF59736DB6}"/>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0287" b="8207"/>
          <a:stretch/>
        </p:blipFill>
        <p:spPr>
          <a:xfrm>
            <a:off x="20" y="1282"/>
            <a:ext cx="12191980" cy="6856718"/>
          </a:xfrm>
          <a:prstGeom prst="rect">
            <a:avLst/>
          </a:prstGeom>
        </p:spPr>
      </p:pic>
      <p:sp>
        <p:nvSpPr>
          <p:cNvPr id="5" name="Slide Number Placeholder 4">
            <a:extLst>
              <a:ext uri="{FF2B5EF4-FFF2-40B4-BE49-F238E27FC236}">
                <a16:creationId xmlns:a16="http://schemas.microsoft.com/office/drawing/2014/main" id="{9B128ECB-8111-45F1-B763-42D11ECBB94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226AE81-45DF-44E6-8D44-0B5DCF8726D6}" type="slidenum">
              <a:rPr lang="en-US">
                <a:solidFill>
                  <a:srgbClr val="FFFFFF"/>
                </a:solidFill>
              </a:rPr>
              <a:pPr>
                <a:spcAft>
                  <a:spcPts val="600"/>
                </a:spcAft>
              </a:pPr>
              <a:t>41</a:t>
            </a:fld>
            <a:endParaRPr lang="en-US">
              <a:solidFill>
                <a:srgbClr val="FFFFFF"/>
              </a:solidFill>
            </a:endParaRPr>
          </a:p>
        </p:txBody>
      </p:sp>
      <p:sp>
        <p:nvSpPr>
          <p:cNvPr id="8" name="TextBox 7">
            <a:extLst>
              <a:ext uri="{FF2B5EF4-FFF2-40B4-BE49-F238E27FC236}">
                <a16:creationId xmlns:a16="http://schemas.microsoft.com/office/drawing/2014/main" id="{E42877F7-927F-A402-5055-2934235CDF72}"/>
              </a:ext>
            </a:extLst>
          </p:cNvPr>
          <p:cNvSpPr txBox="1"/>
          <p:nvPr/>
        </p:nvSpPr>
        <p:spPr>
          <a:xfrm>
            <a:off x="8022771" y="6452891"/>
            <a:ext cx="4169229" cy="276999"/>
          </a:xfrm>
          <a:prstGeom prst="rect">
            <a:avLst/>
          </a:prstGeom>
          <a:solidFill>
            <a:srgbClr val="000000"/>
          </a:solidFill>
        </p:spPr>
        <p:txBody>
          <a:bodyPr wrap="square" rtlCol="0">
            <a:spAutoFit/>
          </a:bodyPr>
          <a:lstStyle/>
          <a:p>
            <a:pPr algn="r">
              <a:spcAft>
                <a:spcPts val="600"/>
              </a:spcAft>
            </a:pPr>
            <a:r>
              <a:rPr lang="en-IN" sz="1200">
                <a:solidFill>
                  <a:srgbClr val="FFFFFF"/>
                </a:solidFill>
                <a:hlinkClick r:id="rId4" tooltip="https://www.argia.eus/argia-astekaria/2410/big-bang-ean-gertatutakoa-ulertzetik-hurbilago">
                  <a:extLst>
                    <a:ext uri="{A12FA001-AC4F-418D-AE19-62706E023703}">
                      <ahyp:hlinkClr xmlns:ahyp="http://schemas.microsoft.com/office/drawing/2018/hyperlinkcolor" val="tx"/>
                    </a:ext>
                  </a:extLst>
                </a:hlinkClick>
              </a:rPr>
              <a:t>This Photo</a:t>
            </a:r>
            <a:r>
              <a:rPr lang="en-IN" sz="1200">
                <a:solidFill>
                  <a:srgbClr val="FFFFFF"/>
                </a:solidFill>
              </a:rPr>
              <a:t> by Unknown Author is licensed under </a:t>
            </a:r>
            <a:r>
              <a:rPr lang="en-IN" sz="12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IN" sz="1200">
              <a:solidFill>
                <a:srgbClr val="FFFFFF"/>
              </a:solidFill>
            </a:endParaRPr>
          </a:p>
        </p:txBody>
      </p:sp>
      <p:pic>
        <p:nvPicPr>
          <p:cNvPr id="3" name="Picture 2" descr="A picture containing text, font, logo, graphics&#10;&#10;Description automatically generated">
            <a:extLst>
              <a:ext uri="{FF2B5EF4-FFF2-40B4-BE49-F238E27FC236}">
                <a16:creationId xmlns:a16="http://schemas.microsoft.com/office/drawing/2014/main" id="{92B2F9BF-1699-199E-EFD7-17FCB327A65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0"/>
            <a:ext cx="1752600" cy="2336800"/>
          </a:xfrm>
          <a:prstGeom prst="rect">
            <a:avLst/>
          </a:prstGeom>
        </p:spPr>
      </p:pic>
      <p:sp>
        <p:nvSpPr>
          <p:cNvPr id="4" name="TextBox 3">
            <a:extLst>
              <a:ext uri="{FF2B5EF4-FFF2-40B4-BE49-F238E27FC236}">
                <a16:creationId xmlns:a16="http://schemas.microsoft.com/office/drawing/2014/main" id="{B3308AFE-D306-FDBB-A7A9-C762F8982259}"/>
              </a:ext>
            </a:extLst>
          </p:cNvPr>
          <p:cNvSpPr txBox="1"/>
          <p:nvPr/>
        </p:nvSpPr>
        <p:spPr>
          <a:xfrm>
            <a:off x="0" y="6858000"/>
            <a:ext cx="392944" cy="2723823"/>
          </a:xfrm>
          <a:prstGeom prst="rect">
            <a:avLst/>
          </a:prstGeom>
          <a:noFill/>
        </p:spPr>
        <p:txBody>
          <a:bodyPr wrap="square" rtlCol="0">
            <a:spAutoFit/>
          </a:bodyPr>
          <a:lstStyle/>
          <a:p>
            <a:r>
              <a:rPr lang="en-IN" sz="900">
                <a:hlinkClick r:id="rId7" tooltip="https://tucuriosity.blogspot.com/2012/05/big-bang-theory.html"/>
              </a:rPr>
              <a:t>This Photo</a:t>
            </a:r>
            <a:r>
              <a:rPr lang="en-IN" sz="900"/>
              <a:t> by Unknown Author is licensed under </a:t>
            </a:r>
            <a:r>
              <a:rPr lang="en-IN" sz="900">
                <a:hlinkClick r:id="rId8" tooltip="https://creativecommons.org/licenses/by-nc-nd/3.0/"/>
              </a:rPr>
              <a:t>CC BY-NC-ND</a:t>
            </a:r>
            <a:endParaRPr lang="en-IN" sz="900"/>
          </a:p>
        </p:txBody>
      </p:sp>
      <p:sp>
        <p:nvSpPr>
          <p:cNvPr id="6" name="TextBox 5">
            <a:extLst>
              <a:ext uri="{FF2B5EF4-FFF2-40B4-BE49-F238E27FC236}">
                <a16:creationId xmlns:a16="http://schemas.microsoft.com/office/drawing/2014/main" id="{DB4DB9A7-8885-BD5F-4E1D-E6CA26947AEB}"/>
              </a:ext>
            </a:extLst>
          </p:cNvPr>
          <p:cNvSpPr txBox="1"/>
          <p:nvPr/>
        </p:nvSpPr>
        <p:spPr>
          <a:xfrm>
            <a:off x="3223695" y="64055"/>
            <a:ext cx="8968305" cy="369332"/>
          </a:xfrm>
          <a:prstGeom prst="rect">
            <a:avLst/>
          </a:prstGeom>
          <a:noFill/>
        </p:spPr>
        <p:txBody>
          <a:bodyPr wrap="square" rtlCol="0">
            <a:spAutoFit/>
          </a:bodyPr>
          <a:lstStyle/>
          <a:p>
            <a:r>
              <a:rPr lang="en-IN" dirty="0">
                <a:solidFill>
                  <a:srgbClr val="FF9966"/>
                </a:solidFill>
                <a:latin typeface="Aharoni" panose="02010803020104030203" pitchFamily="2" charset="-79"/>
                <a:cs typeface="Aharoni" panose="02010803020104030203" pitchFamily="2" charset="-79"/>
              </a:rPr>
              <a:t>E</a:t>
            </a:r>
            <a:r>
              <a:rPr lang="en-US" dirty="0" err="1">
                <a:solidFill>
                  <a:srgbClr val="FF9966"/>
                </a:solidFill>
                <a:latin typeface="Aharoni" panose="02010803020104030203" pitchFamily="2" charset="-79"/>
                <a:cs typeface="Aharoni" panose="02010803020104030203" pitchFamily="2" charset="-79"/>
              </a:rPr>
              <a:t>arly</a:t>
            </a:r>
            <a:r>
              <a:rPr lang="en-US" dirty="0">
                <a:solidFill>
                  <a:srgbClr val="FF9966"/>
                </a:solidFill>
                <a:latin typeface="Aharoni" panose="02010803020104030203" pitchFamily="2" charset="-79"/>
                <a:cs typeface="Aharoni" panose="02010803020104030203" pitchFamily="2" charset="-79"/>
              </a:rPr>
              <a:t> stages of the universe: Hot Plasma soup of electrons and protons.</a:t>
            </a:r>
            <a:endParaRPr lang="en-IN" dirty="0">
              <a:solidFill>
                <a:srgbClr val="FF9966"/>
              </a:solidFill>
              <a:latin typeface="Aharoni" panose="02010803020104030203" pitchFamily="2" charset="-79"/>
              <a:cs typeface="Aharoni" panose="02010803020104030203" pitchFamily="2" charset="-79"/>
            </a:endParaRPr>
          </a:p>
        </p:txBody>
      </p:sp>
      <p:sp>
        <p:nvSpPr>
          <p:cNvPr id="9" name="Rectangle 8">
            <a:extLst>
              <a:ext uri="{FF2B5EF4-FFF2-40B4-BE49-F238E27FC236}">
                <a16:creationId xmlns:a16="http://schemas.microsoft.com/office/drawing/2014/main" id="{38EDDFF9-6B19-D785-77A7-F25D4F40C395}"/>
              </a:ext>
            </a:extLst>
          </p:cNvPr>
          <p:cNvSpPr/>
          <p:nvPr/>
        </p:nvSpPr>
        <p:spPr>
          <a:xfrm>
            <a:off x="2530166" y="34738"/>
            <a:ext cx="8882743" cy="56605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8C43FB2-36F2-6257-2249-C427A44421B6}"/>
              </a:ext>
            </a:extLst>
          </p:cNvPr>
          <p:cNvSpPr txBox="1"/>
          <p:nvPr/>
        </p:nvSpPr>
        <p:spPr>
          <a:xfrm>
            <a:off x="3222170" y="44193"/>
            <a:ext cx="8968305" cy="369332"/>
          </a:xfrm>
          <a:prstGeom prst="rect">
            <a:avLst/>
          </a:prstGeom>
          <a:noFill/>
        </p:spPr>
        <p:txBody>
          <a:bodyPr wrap="square" rtlCol="0">
            <a:spAutoFit/>
          </a:bodyPr>
          <a:lstStyle/>
          <a:p>
            <a:r>
              <a:rPr lang="en-IN" dirty="0">
                <a:solidFill>
                  <a:srgbClr val="FF9966"/>
                </a:solidFill>
                <a:latin typeface="Aharoni" panose="02010803020104030203" pitchFamily="2" charset="-79"/>
                <a:cs typeface="Aharoni" panose="02010803020104030203" pitchFamily="2" charset="-79"/>
              </a:rPr>
              <a:t>These charged particles made the universe opaque to the early lights</a:t>
            </a:r>
          </a:p>
        </p:txBody>
      </p:sp>
      <p:sp>
        <p:nvSpPr>
          <p:cNvPr id="12" name="Rectangle 11">
            <a:extLst>
              <a:ext uri="{FF2B5EF4-FFF2-40B4-BE49-F238E27FC236}">
                <a16:creationId xmlns:a16="http://schemas.microsoft.com/office/drawing/2014/main" id="{2A62E0AD-FF5A-A20C-9C1F-AC82834D97BF}"/>
              </a:ext>
            </a:extLst>
          </p:cNvPr>
          <p:cNvSpPr/>
          <p:nvPr/>
        </p:nvSpPr>
        <p:spPr>
          <a:xfrm>
            <a:off x="2530166" y="19516"/>
            <a:ext cx="8882743" cy="56605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BB67083A-69E5-5736-28C7-AB87BDC51E6B}"/>
              </a:ext>
            </a:extLst>
          </p:cNvPr>
          <p:cNvSpPr txBox="1"/>
          <p:nvPr/>
        </p:nvSpPr>
        <p:spPr>
          <a:xfrm>
            <a:off x="3223695" y="117879"/>
            <a:ext cx="8968305" cy="369332"/>
          </a:xfrm>
          <a:prstGeom prst="rect">
            <a:avLst/>
          </a:prstGeom>
          <a:noFill/>
        </p:spPr>
        <p:txBody>
          <a:bodyPr wrap="square" rtlCol="0">
            <a:spAutoFit/>
          </a:bodyPr>
          <a:lstStyle/>
          <a:p>
            <a:r>
              <a:rPr lang="en-IN" dirty="0">
                <a:solidFill>
                  <a:srgbClr val="FF9966"/>
                </a:solidFill>
                <a:latin typeface="Aharoni" panose="02010803020104030203" pitchFamily="2" charset="-79"/>
                <a:cs typeface="Aharoni" panose="02010803020104030203" pitchFamily="2" charset="-79"/>
              </a:rPr>
              <a:t>When e and p formed hydrogen, the universe became transparent</a:t>
            </a:r>
          </a:p>
        </p:txBody>
      </p:sp>
      <p:sp>
        <p:nvSpPr>
          <p:cNvPr id="15" name="Rectangle 14">
            <a:extLst>
              <a:ext uri="{FF2B5EF4-FFF2-40B4-BE49-F238E27FC236}">
                <a16:creationId xmlns:a16="http://schemas.microsoft.com/office/drawing/2014/main" id="{59A7A388-8EDD-0882-119F-CFCFF2A4AEFE}"/>
              </a:ext>
            </a:extLst>
          </p:cNvPr>
          <p:cNvSpPr/>
          <p:nvPr/>
        </p:nvSpPr>
        <p:spPr>
          <a:xfrm>
            <a:off x="2530166" y="28796"/>
            <a:ext cx="8882743" cy="56605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EB07F091-54C6-E3F9-E637-1D70267B6988}"/>
              </a:ext>
            </a:extLst>
          </p:cNvPr>
          <p:cNvSpPr txBox="1"/>
          <p:nvPr/>
        </p:nvSpPr>
        <p:spPr>
          <a:xfrm>
            <a:off x="3223695" y="64055"/>
            <a:ext cx="8968305" cy="646331"/>
          </a:xfrm>
          <a:prstGeom prst="rect">
            <a:avLst/>
          </a:prstGeom>
          <a:noFill/>
        </p:spPr>
        <p:txBody>
          <a:bodyPr wrap="square" rtlCol="0">
            <a:spAutoFit/>
          </a:bodyPr>
          <a:lstStyle/>
          <a:p>
            <a:r>
              <a:rPr lang="en-IN" dirty="0">
                <a:solidFill>
                  <a:srgbClr val="FF9966"/>
                </a:solidFill>
                <a:latin typeface="Aharoni" panose="02010803020104030203" pitchFamily="2" charset="-79"/>
                <a:cs typeface="Aharoni" panose="02010803020104030203" pitchFamily="2" charset="-79"/>
              </a:rPr>
              <a:t>This early light reaches to us redshifted to microwave regime and follows the black body curve</a:t>
            </a:r>
          </a:p>
        </p:txBody>
      </p:sp>
    </p:spTree>
    <p:extLst>
      <p:ext uri="{BB962C8B-B14F-4D97-AF65-F5344CB8AC3E}">
        <p14:creationId xmlns:p14="http://schemas.microsoft.com/office/powerpoint/2010/main" val="33331255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22" presetClass="entr" presetSubtype="8"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22" presetClass="entr" presetSubtype="8"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1" grpId="0"/>
      <p:bldP spid="12" grpId="0" animBg="1"/>
      <p:bldP spid="14" grpId="0"/>
      <p:bldP spid="15"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04C5A88-D641-C621-C6BC-2F10AF2424F9}"/>
              </a:ext>
            </a:extLst>
          </p:cNvPr>
          <p:cNvPicPr>
            <a:picLocks noGrp="1" noChangeAspect="1"/>
          </p:cNvPicPr>
          <p:nvPr>
            <p:ph idx="1"/>
          </p:nvPr>
        </p:nvPicPr>
        <p:blipFill>
          <a:blip r:embed="rId2"/>
          <a:stretch>
            <a:fillRect/>
          </a:stretch>
        </p:blipFill>
        <p:spPr>
          <a:xfrm>
            <a:off x="4994751" y="669160"/>
            <a:ext cx="6754178" cy="5402024"/>
          </a:xfrm>
          <a:prstGeom prst="rect">
            <a:avLst/>
          </a:prstGeom>
        </p:spPr>
      </p:pic>
      <p:sp>
        <p:nvSpPr>
          <p:cNvPr id="4" name="Footer Placeholder 3">
            <a:extLst>
              <a:ext uri="{FF2B5EF4-FFF2-40B4-BE49-F238E27FC236}">
                <a16:creationId xmlns:a16="http://schemas.microsoft.com/office/drawing/2014/main" id="{FF51591A-1CB7-EFC3-4443-685BAE342D59}"/>
              </a:ext>
            </a:extLst>
          </p:cNvPr>
          <p:cNvSpPr>
            <a:spLocks noGrp="1"/>
          </p:cNvSpPr>
          <p:nvPr>
            <p:ph type="ftr" sz="quarter" idx="11"/>
          </p:nvPr>
        </p:nvSpPr>
        <p:spPr>
          <a:xfrm>
            <a:off x="4899297" y="6239555"/>
            <a:ext cx="6945086" cy="233589"/>
          </a:xfrm>
        </p:spPr>
        <p:txBody>
          <a:bodyPr/>
          <a:lstStyle/>
          <a:p>
            <a:r>
              <a:rPr lang="en-US" dirty="0">
                <a:solidFill>
                  <a:srgbClr val="202122"/>
                </a:solidFill>
                <a:latin typeface="Arial" panose="020B0604020202020204" pitchFamily="34" charset="0"/>
              </a:rPr>
              <a:t>Image: S</a:t>
            </a:r>
            <a:r>
              <a:rPr lang="en-US" b="0" i="0" dirty="0">
                <a:solidFill>
                  <a:srgbClr val="202122"/>
                </a:solidFill>
                <a:effectLst/>
                <a:latin typeface="Arial" panose="020B0604020202020204" pitchFamily="34" charset="0"/>
              </a:rPr>
              <a:t>pectrum measured by the FIRAS instrument on the </a:t>
            </a:r>
            <a:r>
              <a:rPr lang="en-US" b="0" i="0" u="none" strike="noStrike" dirty="0">
                <a:solidFill>
                  <a:srgbClr val="3366CC"/>
                </a:solidFill>
                <a:effectLst/>
                <a:latin typeface="Arial" panose="020B0604020202020204" pitchFamily="34" charset="0"/>
                <a:hlinkClick r:id="rId3" tooltip="Cosmic Background Explorer"/>
              </a:rPr>
              <a:t>COBE</a:t>
            </a:r>
            <a:r>
              <a:rPr lang="en-US" b="0" i="0" dirty="0">
                <a:solidFill>
                  <a:srgbClr val="202122"/>
                </a:solidFill>
                <a:effectLst/>
                <a:latin typeface="Arial" panose="020B0604020202020204" pitchFamily="34" charset="0"/>
              </a:rPr>
              <a:t>,</a:t>
            </a:r>
            <a:endParaRPr lang="en-IN" dirty="0"/>
          </a:p>
        </p:txBody>
      </p:sp>
      <p:sp>
        <p:nvSpPr>
          <p:cNvPr id="5" name="Slide Number Placeholder 4">
            <a:extLst>
              <a:ext uri="{FF2B5EF4-FFF2-40B4-BE49-F238E27FC236}">
                <a16:creationId xmlns:a16="http://schemas.microsoft.com/office/drawing/2014/main" id="{53D990D3-B5CD-3031-A526-D22E7B0736A4}"/>
              </a:ext>
            </a:extLst>
          </p:cNvPr>
          <p:cNvSpPr>
            <a:spLocks noGrp="1"/>
          </p:cNvSpPr>
          <p:nvPr>
            <p:ph type="sldNum" sz="quarter" idx="12"/>
          </p:nvPr>
        </p:nvSpPr>
        <p:spPr/>
        <p:txBody>
          <a:bodyPr/>
          <a:lstStyle/>
          <a:p>
            <a:fld id="{7226AE81-45DF-44E6-8D44-0B5DCF8726D6}" type="slidenum">
              <a:rPr lang="en-IN" smtClean="0"/>
              <a:t>42</a:t>
            </a:fld>
            <a:endParaRPr lang="en-IN"/>
          </a:p>
        </p:txBody>
      </p:sp>
      <p:pic>
        <p:nvPicPr>
          <p:cNvPr id="7" name="Picture 6">
            <a:extLst>
              <a:ext uri="{FF2B5EF4-FFF2-40B4-BE49-F238E27FC236}">
                <a16:creationId xmlns:a16="http://schemas.microsoft.com/office/drawing/2014/main" id="{8E6F3366-7936-5D97-1913-F1D2623C19EF}"/>
              </a:ext>
            </a:extLst>
          </p:cNvPr>
          <p:cNvPicPr>
            <a:picLocks noChangeAspect="1"/>
          </p:cNvPicPr>
          <p:nvPr/>
        </p:nvPicPr>
        <p:blipFill>
          <a:blip r:embed="rId4"/>
          <a:stretch>
            <a:fillRect/>
          </a:stretch>
        </p:blipFill>
        <p:spPr>
          <a:xfrm>
            <a:off x="317590" y="812976"/>
            <a:ext cx="1665514" cy="1776548"/>
          </a:xfrm>
          <a:prstGeom prst="rect">
            <a:avLst/>
          </a:prstGeom>
        </p:spPr>
      </p:pic>
      <p:sp>
        <p:nvSpPr>
          <p:cNvPr id="8" name="TextBox 7">
            <a:extLst>
              <a:ext uri="{FF2B5EF4-FFF2-40B4-BE49-F238E27FC236}">
                <a16:creationId xmlns:a16="http://schemas.microsoft.com/office/drawing/2014/main" id="{BED3B360-2090-AAF2-5206-A04CFE388DD2}"/>
              </a:ext>
            </a:extLst>
          </p:cNvPr>
          <p:cNvSpPr txBox="1"/>
          <p:nvPr/>
        </p:nvSpPr>
        <p:spPr>
          <a:xfrm>
            <a:off x="397691" y="2791047"/>
            <a:ext cx="2950029" cy="276999"/>
          </a:xfrm>
          <a:prstGeom prst="rect">
            <a:avLst/>
          </a:prstGeom>
          <a:noFill/>
        </p:spPr>
        <p:txBody>
          <a:bodyPr wrap="square" rtlCol="0">
            <a:spAutoFit/>
          </a:bodyPr>
          <a:lstStyle/>
          <a:p>
            <a:r>
              <a:rPr lang="en-IN" sz="1200" b="1" dirty="0"/>
              <a:t>Cosmic Background Explorer (COBE)</a:t>
            </a:r>
          </a:p>
        </p:txBody>
      </p:sp>
      <p:sp>
        <p:nvSpPr>
          <p:cNvPr id="9" name="TextBox 8">
            <a:extLst>
              <a:ext uri="{FF2B5EF4-FFF2-40B4-BE49-F238E27FC236}">
                <a16:creationId xmlns:a16="http://schemas.microsoft.com/office/drawing/2014/main" id="{CB09C4C0-9A0D-E8CC-32B4-2496D76B14D6}"/>
              </a:ext>
            </a:extLst>
          </p:cNvPr>
          <p:cNvSpPr txBox="1"/>
          <p:nvPr/>
        </p:nvSpPr>
        <p:spPr>
          <a:xfrm>
            <a:off x="3211286" y="1701250"/>
            <a:ext cx="2111828" cy="461665"/>
          </a:xfrm>
          <a:prstGeom prst="rect">
            <a:avLst/>
          </a:prstGeom>
          <a:noFill/>
        </p:spPr>
        <p:txBody>
          <a:bodyPr wrap="square" rtlCol="0">
            <a:spAutoFit/>
          </a:bodyPr>
          <a:lstStyle/>
          <a:p>
            <a:r>
              <a:rPr lang="en-IN" sz="2400" b="0" i="0" dirty="0">
                <a:solidFill>
                  <a:srgbClr val="FF0000"/>
                </a:solidFill>
                <a:effectLst/>
                <a:latin typeface="Comic Sans MS" panose="030F0702030302020204" pitchFamily="66" charset="0"/>
              </a:rPr>
              <a:t>2.725 Kelvin </a:t>
            </a:r>
            <a:endParaRPr lang="en-IN" sz="2400" dirty="0">
              <a:solidFill>
                <a:srgbClr val="FF0000"/>
              </a:solidFill>
              <a:latin typeface="Comic Sans MS" panose="030F0702030302020204" pitchFamily="66" charset="0"/>
            </a:endParaRPr>
          </a:p>
        </p:txBody>
      </p:sp>
      <p:grpSp>
        <p:nvGrpSpPr>
          <p:cNvPr id="10" name="Group 9">
            <a:extLst>
              <a:ext uri="{FF2B5EF4-FFF2-40B4-BE49-F238E27FC236}">
                <a16:creationId xmlns:a16="http://schemas.microsoft.com/office/drawing/2014/main" id="{98A12E27-F4C9-71A4-2F34-FA4D039D2157}"/>
              </a:ext>
            </a:extLst>
          </p:cNvPr>
          <p:cNvGrpSpPr/>
          <p:nvPr/>
        </p:nvGrpSpPr>
        <p:grpSpPr>
          <a:xfrm>
            <a:off x="241390" y="5505676"/>
            <a:ext cx="4940210" cy="1033236"/>
            <a:chOff x="6" y="890902"/>
            <a:chExt cx="11028667" cy="632846"/>
          </a:xfrm>
          <a:scene3d>
            <a:camera prst="orthographicFront"/>
            <a:lightRig rig="threePt" dir="t">
              <a:rot lat="0" lon="0" rev="7500000"/>
            </a:lightRig>
          </a:scene3d>
        </p:grpSpPr>
        <p:sp>
          <p:nvSpPr>
            <p:cNvPr id="11" name="Rectangle 10">
              <a:extLst>
                <a:ext uri="{FF2B5EF4-FFF2-40B4-BE49-F238E27FC236}">
                  <a16:creationId xmlns:a16="http://schemas.microsoft.com/office/drawing/2014/main" id="{3491F0F9-7559-DC72-E513-DA674971CA82}"/>
                </a:ext>
              </a:extLst>
            </p:cNvPr>
            <p:cNvSpPr/>
            <p:nvPr/>
          </p:nvSpPr>
          <p:spPr>
            <a:xfrm>
              <a:off x="6" y="890902"/>
              <a:ext cx="11028667" cy="632846"/>
            </a:xfrm>
            <a:prstGeom prst="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IN" sz="1400"/>
            </a:p>
          </p:txBody>
        </p:sp>
        <p:sp>
          <p:nvSpPr>
            <p:cNvPr id="12" name="TextBox 11">
              <a:extLst>
                <a:ext uri="{FF2B5EF4-FFF2-40B4-BE49-F238E27FC236}">
                  <a16:creationId xmlns:a16="http://schemas.microsoft.com/office/drawing/2014/main" id="{3275F81B-9853-FBE9-1594-112FEDEFA870}"/>
                </a:ext>
              </a:extLst>
            </p:cNvPr>
            <p:cNvSpPr txBox="1"/>
            <p:nvPr/>
          </p:nvSpPr>
          <p:spPr>
            <a:xfrm>
              <a:off x="6" y="1074969"/>
              <a:ext cx="11028667" cy="4487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algn="ctr" defTabSz="1289050">
                <a:lnSpc>
                  <a:spcPct val="90000"/>
                </a:lnSpc>
                <a:spcBef>
                  <a:spcPct val="0"/>
                </a:spcBef>
                <a:spcAft>
                  <a:spcPct val="35000"/>
                </a:spcAft>
              </a:pPr>
              <a:r>
                <a:rPr lang="en-IN" sz="2400" b="1" dirty="0">
                  <a:ln w="22225">
                    <a:solidFill>
                      <a:schemeClr val="accent2"/>
                    </a:solidFill>
                    <a:prstDash val="solid"/>
                  </a:ln>
                  <a:solidFill>
                    <a:schemeClr val="accent2">
                      <a:lumMod val="40000"/>
                      <a:lumOff val="60000"/>
                    </a:schemeClr>
                  </a:solidFill>
                </a:rPr>
                <a:t>Has small variations depending upon the area of the sky where we look at</a:t>
              </a:r>
            </a:p>
            <a:p>
              <a:pPr marL="0" lvl="0" indent="0" algn="ctr" defTabSz="1289050">
                <a:lnSpc>
                  <a:spcPct val="90000"/>
                </a:lnSpc>
                <a:spcBef>
                  <a:spcPct val="0"/>
                </a:spcBef>
                <a:spcAft>
                  <a:spcPct val="35000"/>
                </a:spcAft>
                <a:buNone/>
              </a:pPr>
              <a:endParaRPr lang="en-IN" sz="2400" b="1" kern="1200" dirty="0">
                <a:ln w="22225">
                  <a:solidFill>
                    <a:schemeClr val="accent2"/>
                  </a:solidFill>
                  <a:prstDash val="solid"/>
                </a:ln>
                <a:solidFill>
                  <a:schemeClr val="accent2">
                    <a:lumMod val="40000"/>
                    <a:lumOff val="60000"/>
                  </a:schemeClr>
                </a:solidFill>
              </a:endParaRPr>
            </a:p>
          </p:txBody>
        </p:sp>
      </p:grpSp>
      <p:sp>
        <p:nvSpPr>
          <p:cNvPr id="13" name="Title 1">
            <a:extLst>
              <a:ext uri="{FF2B5EF4-FFF2-40B4-BE49-F238E27FC236}">
                <a16:creationId xmlns:a16="http://schemas.microsoft.com/office/drawing/2014/main" id="{79A999F8-EECB-4D3B-8136-C8ACF84E4DC0}"/>
              </a:ext>
            </a:extLst>
          </p:cNvPr>
          <p:cNvSpPr txBox="1">
            <a:spLocks/>
          </p:cNvSpPr>
          <p:nvPr/>
        </p:nvSpPr>
        <p:spPr>
          <a:xfrm>
            <a:off x="0" y="0"/>
            <a:ext cx="6695440" cy="81297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n w="0"/>
                <a:solidFill>
                  <a:schemeClr val="accent1"/>
                </a:solidFill>
                <a:effectLst>
                  <a:outerShdw blurRad="38100" dist="25400" dir="5400000" algn="ctr" rotWithShape="0">
                    <a:srgbClr val="6E747A">
                      <a:alpha val="43000"/>
                    </a:srgbClr>
                  </a:outerShdw>
                </a:effectLst>
              </a:rPr>
              <a:t>Cosmic Microwave Background</a:t>
            </a:r>
          </a:p>
        </p:txBody>
      </p:sp>
      <p:pic>
        <p:nvPicPr>
          <p:cNvPr id="14" name="Picture 13">
            <a:extLst>
              <a:ext uri="{FF2B5EF4-FFF2-40B4-BE49-F238E27FC236}">
                <a16:creationId xmlns:a16="http://schemas.microsoft.com/office/drawing/2014/main" id="{644E679C-04B5-70ED-6CEB-4B8A2BE69E63}"/>
              </a:ext>
            </a:extLst>
          </p:cNvPr>
          <p:cNvPicPr>
            <a:picLocks noChangeAspect="1"/>
          </p:cNvPicPr>
          <p:nvPr/>
        </p:nvPicPr>
        <p:blipFill>
          <a:blip r:embed="rId5"/>
          <a:stretch>
            <a:fillRect/>
          </a:stretch>
        </p:blipFill>
        <p:spPr>
          <a:xfrm>
            <a:off x="2031111" y="1744033"/>
            <a:ext cx="756584" cy="632700"/>
          </a:xfrm>
          <a:prstGeom prst="rect">
            <a:avLst/>
          </a:prstGeom>
        </p:spPr>
      </p:pic>
      <p:sp>
        <p:nvSpPr>
          <p:cNvPr id="15" name="TextBox 14">
            <a:extLst>
              <a:ext uri="{FF2B5EF4-FFF2-40B4-BE49-F238E27FC236}">
                <a16:creationId xmlns:a16="http://schemas.microsoft.com/office/drawing/2014/main" id="{492B97D2-DE1E-0C39-AAD5-FF88FC6749CA}"/>
              </a:ext>
            </a:extLst>
          </p:cNvPr>
          <p:cNvSpPr txBox="1"/>
          <p:nvPr/>
        </p:nvSpPr>
        <p:spPr>
          <a:xfrm>
            <a:off x="653255" y="3501402"/>
            <a:ext cx="4341496" cy="769441"/>
          </a:xfrm>
          <a:prstGeom prst="rect">
            <a:avLst/>
          </a:prstGeom>
          <a:noFill/>
        </p:spPr>
        <p:txBody>
          <a:bodyPr wrap="square" rtlCol="0">
            <a:spAutoFit/>
          </a:bodyPr>
          <a:lstStyle/>
          <a:p>
            <a:r>
              <a:rPr lang="en-IN" sz="2200" i="1" dirty="0"/>
              <a:t>An accidental discovery in 1965 by Arno Penzias and Robert Wilson</a:t>
            </a:r>
          </a:p>
        </p:txBody>
      </p:sp>
    </p:spTree>
    <p:extLst>
      <p:ext uri="{BB962C8B-B14F-4D97-AF65-F5344CB8AC3E}">
        <p14:creationId xmlns:p14="http://schemas.microsoft.com/office/powerpoint/2010/main" val="1779041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D990D3-B5CD-3031-A526-D22E7B0736A4}"/>
              </a:ext>
            </a:extLst>
          </p:cNvPr>
          <p:cNvSpPr>
            <a:spLocks noGrp="1"/>
          </p:cNvSpPr>
          <p:nvPr>
            <p:ph type="sldNum" sz="quarter" idx="12"/>
          </p:nvPr>
        </p:nvSpPr>
        <p:spPr/>
        <p:txBody>
          <a:bodyPr/>
          <a:lstStyle/>
          <a:p>
            <a:fld id="{7226AE81-45DF-44E6-8D44-0B5DCF8726D6}" type="slidenum">
              <a:rPr lang="en-IN" smtClean="0"/>
              <a:t>43</a:t>
            </a:fld>
            <a:endParaRPr lang="en-IN" dirty="0"/>
          </a:p>
        </p:txBody>
      </p:sp>
      <p:pic>
        <p:nvPicPr>
          <p:cNvPr id="2052" name="Picture 4">
            <a:extLst>
              <a:ext uri="{FF2B5EF4-FFF2-40B4-BE49-F238E27FC236}">
                <a16:creationId xmlns:a16="http://schemas.microsoft.com/office/drawing/2014/main" id="{BE39BB95-7667-E643-8496-1132240DCB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74915"/>
            <a:ext cx="5021037" cy="5021037"/>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79A999F8-EECB-4D3B-8136-C8ACF84E4DC0}"/>
              </a:ext>
            </a:extLst>
          </p:cNvPr>
          <p:cNvSpPr txBox="1">
            <a:spLocks/>
          </p:cNvSpPr>
          <p:nvPr/>
        </p:nvSpPr>
        <p:spPr>
          <a:xfrm>
            <a:off x="0" y="43218"/>
            <a:ext cx="6672943" cy="80586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n w="0"/>
                <a:effectLst>
                  <a:outerShdw blurRad="38100" dist="25400" dir="5400000" algn="ctr" rotWithShape="0">
                    <a:srgbClr val="6E747A">
                      <a:alpha val="43000"/>
                    </a:srgbClr>
                  </a:outerShdw>
                </a:effectLst>
              </a:rPr>
              <a:t>Planck Probe</a:t>
            </a:r>
          </a:p>
        </p:txBody>
      </p:sp>
      <p:sp>
        <p:nvSpPr>
          <p:cNvPr id="2" name="TextBox 1">
            <a:extLst>
              <a:ext uri="{FF2B5EF4-FFF2-40B4-BE49-F238E27FC236}">
                <a16:creationId xmlns:a16="http://schemas.microsoft.com/office/drawing/2014/main" id="{2AE8828B-6CA1-E34D-53DB-0F2D4E385F0E}"/>
              </a:ext>
            </a:extLst>
          </p:cNvPr>
          <p:cNvSpPr txBox="1"/>
          <p:nvPr/>
        </p:nvSpPr>
        <p:spPr>
          <a:xfrm>
            <a:off x="136071" y="6471104"/>
            <a:ext cx="11919857" cy="276999"/>
          </a:xfrm>
          <a:prstGeom prst="rect">
            <a:avLst/>
          </a:prstGeom>
          <a:noFill/>
        </p:spPr>
        <p:txBody>
          <a:bodyPr wrap="square" rtlCol="0">
            <a:spAutoFit/>
          </a:bodyPr>
          <a:lstStyle/>
          <a:p>
            <a:r>
              <a:rPr lang="en-IN" sz="1200" dirty="0"/>
              <a:t>Image by Mike Peel: </a:t>
            </a:r>
            <a:r>
              <a:rPr lang="en-US" sz="1200" dirty="0"/>
              <a:t>Model of the Planck Satellite. Photographed at the Royal Astronomical Society's National Annual Meeting 2009</a:t>
            </a:r>
            <a:endParaRPr lang="en-IN" sz="1200" dirty="0"/>
          </a:p>
        </p:txBody>
      </p:sp>
      <p:sp>
        <p:nvSpPr>
          <p:cNvPr id="3" name="TextBox 2">
            <a:extLst>
              <a:ext uri="{FF2B5EF4-FFF2-40B4-BE49-F238E27FC236}">
                <a16:creationId xmlns:a16="http://schemas.microsoft.com/office/drawing/2014/main" id="{AF525E75-40FF-013E-8496-687E39009FD1}"/>
              </a:ext>
            </a:extLst>
          </p:cNvPr>
          <p:cNvSpPr txBox="1"/>
          <p:nvPr/>
        </p:nvSpPr>
        <p:spPr>
          <a:xfrm>
            <a:off x="751113" y="3228945"/>
            <a:ext cx="4158343" cy="400110"/>
          </a:xfrm>
          <a:prstGeom prst="rect">
            <a:avLst/>
          </a:prstGeom>
          <a:noFill/>
        </p:spPr>
        <p:txBody>
          <a:bodyPr wrap="square" rtlCol="0">
            <a:spAutoFit/>
          </a:bodyPr>
          <a:lstStyle/>
          <a:p>
            <a:pPr algn="ctr"/>
            <a:r>
              <a:rPr lang="en-IN" sz="2000" dirty="0">
                <a:solidFill>
                  <a:srgbClr val="FF0000"/>
                </a:solidFill>
              </a:rPr>
              <a:t>Operated from 2009 to 2013</a:t>
            </a:r>
          </a:p>
        </p:txBody>
      </p:sp>
    </p:spTree>
    <p:extLst>
      <p:ext uri="{BB962C8B-B14F-4D97-AF65-F5344CB8AC3E}">
        <p14:creationId xmlns:p14="http://schemas.microsoft.com/office/powerpoint/2010/main" val="3408249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C4C16-B1EE-894C-0360-0AF5DBD1E5C7}"/>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44</a:t>
            </a:fld>
            <a:endParaRPr lang="en-IN" dirty="0">
              <a:solidFill>
                <a:srgbClr val="1656A1"/>
              </a:solidFill>
            </a:endParaRPr>
          </a:p>
        </p:txBody>
      </p:sp>
      <p:sp>
        <p:nvSpPr>
          <p:cNvPr id="3" name="Date Placeholder 2">
            <a:extLst>
              <a:ext uri="{FF2B5EF4-FFF2-40B4-BE49-F238E27FC236}">
                <a16:creationId xmlns:a16="http://schemas.microsoft.com/office/drawing/2014/main" id="{D24DC103-494B-A00F-E5D2-CD0D8FFDD048}"/>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EB9AC418-F744-08DF-4A46-AAECC00235F6}"/>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CE2F66AF-3A31-589F-DC98-A97B1CD7A35F}"/>
              </a:ext>
            </a:extLst>
          </p:cNvPr>
          <p:cNvSpPr>
            <a:spLocks noGrp="1"/>
          </p:cNvSpPr>
          <p:nvPr>
            <p:ph type="title"/>
          </p:nvPr>
        </p:nvSpPr>
        <p:spPr>
          <a:xfrm>
            <a:off x="259430" y="529027"/>
            <a:ext cx="11147245" cy="448574"/>
          </a:xfrm>
        </p:spPr>
        <p:txBody>
          <a:bodyPr>
            <a:normAutofit fontScale="90000"/>
          </a:bodyPr>
          <a:lstStyle/>
          <a:p>
            <a:r>
              <a:rPr lang="en-US" sz="4400" dirty="0">
                <a:ln w="0"/>
              </a:rPr>
              <a:t>Cosmic Microwave Background</a:t>
            </a:r>
            <a:br>
              <a:rPr lang="en-US" sz="4400" dirty="0">
                <a:ln w="0"/>
              </a:rPr>
            </a:br>
            <a:endParaRPr lang="en-IN" dirty="0"/>
          </a:p>
        </p:txBody>
      </p:sp>
      <p:pic>
        <p:nvPicPr>
          <p:cNvPr id="7" name="Picture 6">
            <a:extLst>
              <a:ext uri="{FF2B5EF4-FFF2-40B4-BE49-F238E27FC236}">
                <a16:creationId xmlns:a16="http://schemas.microsoft.com/office/drawing/2014/main" id="{5D6D7584-BF4C-490C-CCC5-6E9F8A870DC0}"/>
              </a:ext>
            </a:extLst>
          </p:cNvPr>
          <p:cNvPicPr>
            <a:picLocks noChangeAspect="1"/>
          </p:cNvPicPr>
          <p:nvPr/>
        </p:nvPicPr>
        <p:blipFill>
          <a:blip r:embed="rId2"/>
          <a:stretch>
            <a:fillRect/>
          </a:stretch>
        </p:blipFill>
        <p:spPr>
          <a:xfrm>
            <a:off x="5348318" y="804685"/>
            <a:ext cx="6276446" cy="4811942"/>
          </a:xfrm>
          <a:prstGeom prst="rect">
            <a:avLst/>
          </a:prstGeom>
        </p:spPr>
      </p:pic>
      <p:sp>
        <p:nvSpPr>
          <p:cNvPr id="8" name="TextBox 7">
            <a:extLst>
              <a:ext uri="{FF2B5EF4-FFF2-40B4-BE49-F238E27FC236}">
                <a16:creationId xmlns:a16="http://schemas.microsoft.com/office/drawing/2014/main" id="{E91C052F-4FFB-D1B1-DD9F-D1DA55301294}"/>
              </a:ext>
            </a:extLst>
          </p:cNvPr>
          <p:cNvSpPr txBox="1"/>
          <p:nvPr/>
        </p:nvSpPr>
        <p:spPr>
          <a:xfrm>
            <a:off x="497311" y="1383309"/>
            <a:ext cx="3526971" cy="461665"/>
          </a:xfrm>
          <a:prstGeom prst="rect">
            <a:avLst/>
          </a:prstGeom>
          <a:ln w="19050"/>
          <a:effectLst>
            <a:outerShdw blurRad="50800" dist="38100" dir="5400000" algn="t"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IN" sz="2400" dirty="0"/>
              <a:t>Penzias and Wilson</a:t>
            </a:r>
          </a:p>
        </p:txBody>
      </p:sp>
      <p:sp>
        <p:nvSpPr>
          <p:cNvPr id="9" name="TextBox 8">
            <a:extLst>
              <a:ext uri="{FF2B5EF4-FFF2-40B4-BE49-F238E27FC236}">
                <a16:creationId xmlns:a16="http://schemas.microsoft.com/office/drawing/2014/main" id="{8875C2DE-97C8-F4D4-4138-1CB7AE277386}"/>
              </a:ext>
            </a:extLst>
          </p:cNvPr>
          <p:cNvSpPr txBox="1"/>
          <p:nvPr/>
        </p:nvSpPr>
        <p:spPr>
          <a:xfrm>
            <a:off x="1689296" y="3130636"/>
            <a:ext cx="1143000" cy="461665"/>
          </a:xfrm>
          <a:prstGeom prst="rect">
            <a:avLst/>
          </a:prstGeom>
          <a:ln w="19050"/>
          <a:effectLst>
            <a:outerShdw blurRad="50800" dist="38100" dir="5400000" algn="t"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IN" sz="2400" dirty="0"/>
              <a:t>COBE</a:t>
            </a:r>
          </a:p>
        </p:txBody>
      </p:sp>
      <p:sp>
        <p:nvSpPr>
          <p:cNvPr id="10" name="TextBox 9">
            <a:extLst>
              <a:ext uri="{FF2B5EF4-FFF2-40B4-BE49-F238E27FC236}">
                <a16:creationId xmlns:a16="http://schemas.microsoft.com/office/drawing/2014/main" id="{CF317DE0-6699-439D-EB11-1D2AB893EF0D}"/>
              </a:ext>
            </a:extLst>
          </p:cNvPr>
          <p:cNvSpPr txBox="1"/>
          <p:nvPr/>
        </p:nvSpPr>
        <p:spPr>
          <a:xfrm>
            <a:off x="377567" y="4679828"/>
            <a:ext cx="3526971" cy="830997"/>
          </a:xfrm>
          <a:prstGeom prst="rect">
            <a:avLst/>
          </a:prstGeom>
          <a:ln w="19050"/>
          <a:effectLst>
            <a:outerShdw blurRad="50800" dist="38100" dir="5400000" algn="t"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IN" sz="2400" dirty="0"/>
              <a:t>Wilkinson Microwave Anisotropy Probe (WMAP)</a:t>
            </a:r>
          </a:p>
        </p:txBody>
      </p:sp>
      <p:sp>
        <p:nvSpPr>
          <p:cNvPr id="11" name="Arrow: Right 10">
            <a:extLst>
              <a:ext uri="{FF2B5EF4-FFF2-40B4-BE49-F238E27FC236}">
                <a16:creationId xmlns:a16="http://schemas.microsoft.com/office/drawing/2014/main" id="{75CB28A7-45C5-DDF7-A690-31B0415E9A0E}"/>
              </a:ext>
            </a:extLst>
          </p:cNvPr>
          <p:cNvSpPr/>
          <p:nvPr/>
        </p:nvSpPr>
        <p:spPr>
          <a:xfrm>
            <a:off x="4114800" y="1383309"/>
            <a:ext cx="114300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4CA94735-5DB5-3DF6-E3C6-2983415C1724}"/>
              </a:ext>
            </a:extLst>
          </p:cNvPr>
          <p:cNvSpPr/>
          <p:nvPr/>
        </p:nvSpPr>
        <p:spPr>
          <a:xfrm>
            <a:off x="3026229" y="3130636"/>
            <a:ext cx="227683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79EDC5CA-58FC-5F99-FAAC-471E30E09DA0}"/>
              </a:ext>
            </a:extLst>
          </p:cNvPr>
          <p:cNvSpPr/>
          <p:nvPr/>
        </p:nvSpPr>
        <p:spPr>
          <a:xfrm>
            <a:off x="4054928" y="4910661"/>
            <a:ext cx="114300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ooter Placeholder 3">
            <a:extLst>
              <a:ext uri="{FF2B5EF4-FFF2-40B4-BE49-F238E27FC236}">
                <a16:creationId xmlns:a16="http://schemas.microsoft.com/office/drawing/2014/main" id="{69325593-881F-DAC7-C4A6-8AC663B0CABE}"/>
              </a:ext>
            </a:extLst>
          </p:cNvPr>
          <p:cNvSpPr txBox="1">
            <a:spLocks/>
          </p:cNvSpPr>
          <p:nvPr/>
        </p:nvSpPr>
        <p:spPr>
          <a:xfrm>
            <a:off x="5246914" y="5616627"/>
            <a:ext cx="6945086" cy="23358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Image: http://map.gsfc.nasa.gov/m_ig/030644/030644.html</a:t>
            </a:r>
            <a:endParaRPr lang="en-IN" dirty="0"/>
          </a:p>
        </p:txBody>
      </p:sp>
    </p:spTree>
    <p:extLst>
      <p:ext uri="{BB962C8B-B14F-4D97-AF65-F5344CB8AC3E}">
        <p14:creationId xmlns:p14="http://schemas.microsoft.com/office/powerpoint/2010/main" val="842989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3D990D3-B5CD-3031-A526-D22E7B0736A4}"/>
              </a:ext>
            </a:extLst>
          </p:cNvPr>
          <p:cNvSpPr>
            <a:spLocks noGrp="1"/>
          </p:cNvSpPr>
          <p:nvPr>
            <p:ph type="sldNum" sz="quarter" idx="12"/>
          </p:nvPr>
        </p:nvSpPr>
        <p:spPr/>
        <p:txBody>
          <a:bodyPr/>
          <a:lstStyle/>
          <a:p>
            <a:fld id="{7226AE81-45DF-44E6-8D44-0B5DCF8726D6}" type="slidenum">
              <a:rPr lang="en-IN" smtClean="0"/>
              <a:t>45</a:t>
            </a:fld>
            <a:endParaRPr lang="en-IN" dirty="0"/>
          </a:p>
        </p:txBody>
      </p:sp>
      <p:pic>
        <p:nvPicPr>
          <p:cNvPr id="2050" name="Picture 2" descr="Cosmic microwave background seen by Planck">
            <a:extLst>
              <a:ext uri="{FF2B5EF4-FFF2-40B4-BE49-F238E27FC236}">
                <a16:creationId xmlns:a16="http://schemas.microsoft.com/office/drawing/2014/main" id="{57E05B12-F867-DBE7-044D-1A534F4E3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5475"/>
            <a:ext cx="12192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79A999F8-EECB-4D3B-8136-C8ACF84E4DC0}"/>
              </a:ext>
            </a:extLst>
          </p:cNvPr>
          <p:cNvSpPr txBox="1">
            <a:spLocks/>
          </p:cNvSpPr>
          <p:nvPr/>
        </p:nvSpPr>
        <p:spPr>
          <a:xfrm>
            <a:off x="0" y="43218"/>
            <a:ext cx="6672943" cy="80586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n w="0"/>
                <a:effectLst>
                  <a:outerShdw blurRad="38100" dist="25400" dir="5400000" algn="ctr" rotWithShape="0">
                    <a:srgbClr val="6E747A">
                      <a:alpha val="43000"/>
                    </a:srgbClr>
                  </a:outerShdw>
                </a:effectLst>
              </a:rPr>
              <a:t>Planck Probe</a:t>
            </a:r>
          </a:p>
        </p:txBody>
      </p:sp>
      <p:sp>
        <p:nvSpPr>
          <p:cNvPr id="2" name="TextBox 1">
            <a:extLst>
              <a:ext uri="{FF2B5EF4-FFF2-40B4-BE49-F238E27FC236}">
                <a16:creationId xmlns:a16="http://schemas.microsoft.com/office/drawing/2014/main" id="{6A51E7CF-9D95-DE03-89C9-49B7DC620A2F}"/>
              </a:ext>
            </a:extLst>
          </p:cNvPr>
          <p:cNvSpPr txBox="1"/>
          <p:nvPr/>
        </p:nvSpPr>
        <p:spPr>
          <a:xfrm>
            <a:off x="2939142" y="2924450"/>
            <a:ext cx="6574971" cy="1200329"/>
          </a:xfrm>
          <a:prstGeom prst="rect">
            <a:avLst/>
          </a:prstGeom>
          <a:noFill/>
        </p:spPr>
        <p:txBody>
          <a:bodyPr wrap="square" rtlCol="0">
            <a:spAutoFit/>
          </a:bodyPr>
          <a:lstStyle/>
          <a:p>
            <a:pPr algn="ctr"/>
            <a:r>
              <a:rPr lang="en-IN" sz="7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omic Sans MS" panose="030F0702030302020204" pitchFamily="66" charset="0"/>
              </a:rPr>
              <a:t>Anisotropy</a:t>
            </a:r>
          </a:p>
        </p:txBody>
      </p:sp>
    </p:spTree>
    <p:extLst>
      <p:ext uri="{BB962C8B-B14F-4D97-AF65-F5344CB8AC3E}">
        <p14:creationId xmlns:p14="http://schemas.microsoft.com/office/powerpoint/2010/main" val="179251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style.rotation</p:attrName>
                                        </p:attrNameLst>
                                      </p:cBhvr>
                                      <p:tavLst>
                                        <p:tav tm="0">
                                          <p:val>
                                            <p:fltVal val="720"/>
                                          </p:val>
                                        </p:tav>
                                        <p:tav tm="100000">
                                          <p:val>
                                            <p:fltVal val="0"/>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ABC0DD6-5A61-B3DC-C5B4-0469A2050F72}"/>
              </a:ext>
            </a:extLst>
          </p:cNvPr>
          <p:cNvSpPr>
            <a:spLocks noGrp="1"/>
          </p:cNvSpPr>
          <p:nvPr>
            <p:ph type="sldNum" sz="quarter" idx="12"/>
          </p:nvPr>
        </p:nvSpPr>
        <p:spPr/>
        <p:txBody>
          <a:bodyPr/>
          <a:lstStyle/>
          <a:p>
            <a:fld id="{7226AE81-45DF-44E6-8D44-0B5DCF8726D6}" type="slidenum">
              <a:rPr lang="en-IN" smtClean="0"/>
              <a:t>46</a:t>
            </a:fld>
            <a:endParaRPr lang="en-IN"/>
          </a:p>
        </p:txBody>
      </p:sp>
      <p:sp>
        <p:nvSpPr>
          <p:cNvPr id="6" name="Title 1">
            <a:extLst>
              <a:ext uri="{FF2B5EF4-FFF2-40B4-BE49-F238E27FC236}">
                <a16:creationId xmlns:a16="http://schemas.microsoft.com/office/drawing/2014/main" id="{BEAB7F94-B227-E3D2-8756-0C6E346D848D}"/>
              </a:ext>
            </a:extLst>
          </p:cNvPr>
          <p:cNvSpPr txBox="1">
            <a:spLocks/>
          </p:cNvSpPr>
          <p:nvPr/>
        </p:nvSpPr>
        <p:spPr>
          <a:xfrm>
            <a:off x="0" y="0"/>
            <a:ext cx="8610600" cy="812976"/>
          </a:xfrm>
          <a:prstGeom prst="rect">
            <a:avLst/>
          </a:prstGeom>
        </p:spPr>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n w="0"/>
                <a:solidFill>
                  <a:schemeClr val="accent1"/>
                </a:solidFill>
                <a:effectLst>
                  <a:outerShdw blurRad="38100" dist="25400" dir="5400000" algn="ctr" rotWithShape="0">
                    <a:srgbClr val="6E747A">
                      <a:alpha val="43000"/>
                    </a:srgbClr>
                  </a:outerShdw>
                </a:effectLst>
              </a:rPr>
              <a:t>Cosmic Microwave Background: Mollweide Projection</a:t>
            </a:r>
          </a:p>
        </p:txBody>
      </p:sp>
      <p:pic>
        <p:nvPicPr>
          <p:cNvPr id="8" name="Picture 7">
            <a:extLst>
              <a:ext uri="{FF2B5EF4-FFF2-40B4-BE49-F238E27FC236}">
                <a16:creationId xmlns:a16="http://schemas.microsoft.com/office/drawing/2014/main" id="{516A07A2-9F90-789F-5C2F-DF56A9EC39C6}"/>
              </a:ext>
            </a:extLst>
          </p:cNvPr>
          <p:cNvPicPr>
            <a:picLocks noChangeAspect="1"/>
          </p:cNvPicPr>
          <p:nvPr/>
        </p:nvPicPr>
        <p:blipFill>
          <a:blip r:embed="rId2"/>
          <a:stretch>
            <a:fillRect/>
          </a:stretch>
        </p:blipFill>
        <p:spPr>
          <a:xfrm>
            <a:off x="463893" y="3670750"/>
            <a:ext cx="3324338" cy="2685600"/>
          </a:xfrm>
          <a:prstGeom prst="rect">
            <a:avLst/>
          </a:prstGeom>
        </p:spPr>
      </p:pic>
      <p:pic>
        <p:nvPicPr>
          <p:cNvPr id="1028" name="Picture 4">
            <a:extLst>
              <a:ext uri="{FF2B5EF4-FFF2-40B4-BE49-F238E27FC236}">
                <a16:creationId xmlns:a16="http://schemas.microsoft.com/office/drawing/2014/main" id="{063B3387-5994-7CC9-CDA1-513D314B7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689" y="3850546"/>
            <a:ext cx="4746171" cy="2399664"/>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A6EDD623-EA0B-DCE9-2FAB-EBF09B0FEF2A}"/>
              </a:ext>
            </a:extLst>
          </p:cNvPr>
          <p:cNvSpPr/>
          <p:nvPr/>
        </p:nvSpPr>
        <p:spPr>
          <a:xfrm>
            <a:off x="4114800" y="4800007"/>
            <a:ext cx="2580640" cy="2503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2" name="Picture 8" descr="undefined">
            <a:extLst>
              <a:ext uri="{FF2B5EF4-FFF2-40B4-BE49-F238E27FC236}">
                <a16:creationId xmlns:a16="http://schemas.microsoft.com/office/drawing/2014/main" id="{B034FC8D-A0EA-8FF4-9EE4-F6D0F2785C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661" y="900062"/>
            <a:ext cx="4764589" cy="23996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Rotating Earth globe on wood stand">
            <a:extLst>
              <a:ext uri="{FF2B5EF4-FFF2-40B4-BE49-F238E27FC236}">
                <a16:creationId xmlns:a16="http://schemas.microsoft.com/office/drawing/2014/main" id="{80DD2124-2488-76BE-C771-78BD105160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893" y="869661"/>
            <a:ext cx="3456753" cy="2460466"/>
          </a:xfrm>
          <a:prstGeom prst="rect">
            <a:avLst/>
          </a:prstGeom>
        </p:spPr>
      </p:pic>
      <p:sp>
        <p:nvSpPr>
          <p:cNvPr id="13" name="Arrow: Right 12">
            <a:extLst>
              <a:ext uri="{FF2B5EF4-FFF2-40B4-BE49-F238E27FC236}">
                <a16:creationId xmlns:a16="http://schemas.microsoft.com/office/drawing/2014/main" id="{E3495AEE-BA8A-AC83-0025-88A0E9BF1CCB}"/>
              </a:ext>
            </a:extLst>
          </p:cNvPr>
          <p:cNvSpPr/>
          <p:nvPr/>
        </p:nvSpPr>
        <p:spPr>
          <a:xfrm>
            <a:off x="4114800" y="1849523"/>
            <a:ext cx="2580640" cy="2503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386890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EE33-BED1-4E5B-2A6A-523BCD8770D1}"/>
              </a:ext>
            </a:extLst>
          </p:cNvPr>
          <p:cNvSpPr>
            <a:spLocks noGrp="1"/>
          </p:cNvSpPr>
          <p:nvPr>
            <p:ph type="title"/>
          </p:nvPr>
        </p:nvSpPr>
        <p:spPr>
          <a:xfrm>
            <a:off x="949960" y="2766218"/>
            <a:ext cx="10515600" cy="1325563"/>
          </a:xfrm>
        </p:spPr>
        <p:txBody>
          <a:bodyPr/>
          <a:lstStyle/>
          <a:p>
            <a:pPr algn="ctr"/>
            <a:r>
              <a:rPr lang="en-IN" dirty="0"/>
              <a:t>The CMS Detector</a:t>
            </a:r>
          </a:p>
        </p:txBody>
      </p:sp>
    </p:spTree>
    <p:extLst>
      <p:ext uri="{BB962C8B-B14F-4D97-AF65-F5344CB8AC3E}">
        <p14:creationId xmlns:p14="http://schemas.microsoft.com/office/powerpoint/2010/main" val="4052840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Schematic view of the CMS detector.">
            <a:extLst>
              <a:ext uri="{FF2B5EF4-FFF2-40B4-BE49-F238E27FC236}">
                <a16:creationId xmlns:a16="http://schemas.microsoft.com/office/drawing/2014/main" id="{33A7ECC6-7B1B-2811-911D-4CF4062ECF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150652" y="349052"/>
            <a:ext cx="9386554" cy="52564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9DF7C53-E49A-32EB-C20B-E0ED4C33EF3D}"/>
              </a:ext>
            </a:extLst>
          </p:cNvPr>
          <p:cNvSpPr txBox="1"/>
          <p:nvPr/>
        </p:nvSpPr>
        <p:spPr>
          <a:xfrm>
            <a:off x="2394475" y="5663381"/>
            <a:ext cx="8853628" cy="369332"/>
          </a:xfrm>
          <a:prstGeom prst="rect">
            <a:avLst/>
          </a:prstGeom>
          <a:noFill/>
        </p:spPr>
        <p:txBody>
          <a:bodyPr wrap="square" rtlCol="0">
            <a:spAutoFit/>
          </a:bodyPr>
          <a:lstStyle/>
          <a:p>
            <a:pPr algn="ctr"/>
            <a:r>
              <a:rPr lang="en-IN" dirty="0"/>
              <a:t>Fig : Schematic Representation of the CMS detector</a:t>
            </a:r>
          </a:p>
        </p:txBody>
      </p:sp>
      <p:sp>
        <p:nvSpPr>
          <p:cNvPr id="5" name="TextBox 4">
            <a:extLst>
              <a:ext uri="{FF2B5EF4-FFF2-40B4-BE49-F238E27FC236}">
                <a16:creationId xmlns:a16="http://schemas.microsoft.com/office/drawing/2014/main" id="{4C55CE9A-22E9-F7AD-A93A-36FE71D7AB44}"/>
              </a:ext>
            </a:extLst>
          </p:cNvPr>
          <p:cNvSpPr txBox="1"/>
          <p:nvPr/>
        </p:nvSpPr>
        <p:spPr>
          <a:xfrm>
            <a:off x="2444628" y="6156458"/>
            <a:ext cx="9286248" cy="646331"/>
          </a:xfrm>
          <a:prstGeom prst="rect">
            <a:avLst/>
          </a:prstGeom>
          <a:noFill/>
        </p:spPr>
        <p:txBody>
          <a:bodyPr wrap="square" rtlCol="0">
            <a:spAutoFit/>
          </a:bodyPr>
          <a:lstStyle/>
          <a:p>
            <a:r>
              <a:rPr lang="en-US" dirty="0"/>
              <a:t>Focardi, Ettore. (2012). Status of the CMS Detector. Physics Procedia. 37. 119-127. 10.1016/j.phpro.2012.02.363. </a:t>
            </a:r>
            <a:endParaRPr lang="en-IN" dirty="0"/>
          </a:p>
        </p:txBody>
      </p:sp>
    </p:spTree>
    <p:extLst>
      <p:ext uri="{BB962C8B-B14F-4D97-AF65-F5344CB8AC3E}">
        <p14:creationId xmlns:p14="http://schemas.microsoft.com/office/powerpoint/2010/main" val="3980554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440905-BCE8-CCEB-B0E0-105816D78605}"/>
              </a:ext>
            </a:extLst>
          </p:cNvPr>
          <p:cNvSpPr>
            <a:spLocks noGrp="1"/>
          </p:cNvSpPr>
          <p:nvPr>
            <p:ph idx="1"/>
          </p:nvPr>
        </p:nvSpPr>
        <p:spPr>
          <a:xfrm>
            <a:off x="700548" y="517935"/>
            <a:ext cx="10515600" cy="5686220"/>
          </a:xfrm>
        </p:spPr>
        <p:txBody>
          <a:bodyPr/>
          <a:lstStyle/>
          <a:p>
            <a:r>
              <a:rPr lang="en-IN" dirty="0"/>
              <a:t>The CMS detector is a general-purpose detector, installed 100m underground at point 5 of LHC (near </a:t>
            </a:r>
            <a:r>
              <a:rPr lang="en-IN" dirty="0" err="1"/>
              <a:t>Cessy</a:t>
            </a:r>
            <a:r>
              <a:rPr lang="en-IN" dirty="0"/>
              <a:t>, France).</a:t>
            </a:r>
          </a:p>
          <a:p>
            <a:r>
              <a:rPr lang="en-IN" dirty="0"/>
              <a:t>It is designed to produce:</a:t>
            </a:r>
          </a:p>
          <a:p>
            <a:pPr marL="571500" indent="-571500">
              <a:buFont typeface="+mj-lt"/>
              <a:buAutoNum type="romanLcPeriod"/>
            </a:pPr>
            <a:r>
              <a:rPr lang="en-IN" dirty="0"/>
              <a:t> good muon identification and momentum resolution</a:t>
            </a:r>
          </a:p>
          <a:p>
            <a:pPr marL="571500" indent="-571500">
              <a:buFont typeface="+mj-lt"/>
              <a:buAutoNum type="romanLcPeriod"/>
            </a:pPr>
            <a:r>
              <a:rPr lang="en-IN" dirty="0"/>
              <a:t> good charged particle momentum resolution and reconstruction efficiency</a:t>
            </a:r>
          </a:p>
          <a:p>
            <a:pPr marL="571500" indent="-571500">
              <a:buFont typeface="+mj-lt"/>
              <a:buAutoNum type="romanLcPeriod"/>
            </a:pPr>
            <a:r>
              <a:rPr lang="en-US" dirty="0"/>
              <a:t>good electromagnetic energy resolution, good diphoton and </a:t>
            </a:r>
            <a:r>
              <a:rPr lang="en-US" dirty="0" err="1"/>
              <a:t>dielectron</a:t>
            </a:r>
            <a:r>
              <a:rPr lang="en-US" dirty="0"/>
              <a:t> mass resolution and</a:t>
            </a:r>
          </a:p>
          <a:p>
            <a:pPr marL="571500" indent="-571500">
              <a:buFont typeface="+mj-lt"/>
              <a:buAutoNum type="romanLcPeriod"/>
            </a:pPr>
            <a:r>
              <a:rPr lang="en-US" dirty="0"/>
              <a:t>good missing-transverse-energy and </a:t>
            </a:r>
            <a:r>
              <a:rPr lang="en-US" dirty="0" err="1"/>
              <a:t>dijet</a:t>
            </a:r>
            <a:r>
              <a:rPr lang="en-US" dirty="0"/>
              <a:t>-mass resolution.</a:t>
            </a:r>
          </a:p>
          <a:p>
            <a:pPr marL="0" indent="0">
              <a:buNone/>
            </a:pPr>
            <a:endParaRPr lang="en-US" dirty="0"/>
          </a:p>
          <a:p>
            <a:r>
              <a:rPr lang="en-US" dirty="0"/>
              <a:t>CMS uses a powerful solenoid magnet which helped to design the detector in a “compact” form.</a:t>
            </a:r>
          </a:p>
          <a:p>
            <a:pPr marL="571500" indent="-571500">
              <a:buFont typeface="+mj-lt"/>
              <a:buAutoNum type="romanLcPeriod"/>
            </a:pPr>
            <a:endParaRPr lang="en-US" dirty="0"/>
          </a:p>
          <a:p>
            <a:pPr marL="571500" indent="-571500">
              <a:buFont typeface="+mj-lt"/>
              <a:buAutoNum type="romanLcPeriod"/>
            </a:pPr>
            <a:endParaRPr lang="en-IN" dirty="0"/>
          </a:p>
        </p:txBody>
      </p:sp>
    </p:spTree>
    <p:extLst>
      <p:ext uri="{BB962C8B-B14F-4D97-AF65-F5344CB8AC3E}">
        <p14:creationId xmlns:p14="http://schemas.microsoft.com/office/powerpoint/2010/main" val="892128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E1A1A1-7D8F-33A4-75AC-47B341FDAEE5}"/>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5</a:t>
            </a:fld>
            <a:endParaRPr lang="en-IN" dirty="0">
              <a:solidFill>
                <a:srgbClr val="1656A1"/>
              </a:solidFill>
            </a:endParaRPr>
          </a:p>
        </p:txBody>
      </p:sp>
      <p:sp>
        <p:nvSpPr>
          <p:cNvPr id="3" name="Date Placeholder 2">
            <a:extLst>
              <a:ext uri="{FF2B5EF4-FFF2-40B4-BE49-F238E27FC236}">
                <a16:creationId xmlns:a16="http://schemas.microsoft.com/office/drawing/2014/main" id="{4A5201BE-526E-9FD1-DABE-747BDD06F0EE}"/>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C7E4AA08-4692-F4FA-5BB9-9675FC986C27}"/>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A4BFEB8E-EEF1-C91F-AB95-E9D6071901AF}"/>
              </a:ext>
            </a:extLst>
          </p:cNvPr>
          <p:cNvSpPr>
            <a:spLocks noGrp="1"/>
          </p:cNvSpPr>
          <p:nvPr>
            <p:ph type="title"/>
          </p:nvPr>
        </p:nvSpPr>
        <p:spPr/>
        <p:txBody>
          <a:bodyPr>
            <a:normAutofit fontScale="90000"/>
          </a:bodyPr>
          <a:lstStyle/>
          <a:p>
            <a:r>
              <a:rPr lang="en-IN" dirty="0"/>
              <a:t>Mono Higgs Searches </a:t>
            </a:r>
          </a:p>
        </p:txBody>
      </p:sp>
      <p:sp>
        <p:nvSpPr>
          <p:cNvPr id="7" name="TextBox 6">
            <a:extLst>
              <a:ext uri="{FF2B5EF4-FFF2-40B4-BE49-F238E27FC236}">
                <a16:creationId xmlns:a16="http://schemas.microsoft.com/office/drawing/2014/main" id="{919DFB45-7E08-8847-9C52-C5BBCCF147B7}"/>
              </a:ext>
            </a:extLst>
          </p:cNvPr>
          <p:cNvSpPr txBox="1"/>
          <p:nvPr/>
        </p:nvSpPr>
        <p:spPr>
          <a:xfrm>
            <a:off x="387261" y="1230085"/>
            <a:ext cx="4466408" cy="2786742"/>
          </a:xfrm>
          <a:prstGeom prst="rect">
            <a:avLst/>
          </a:prstGeom>
          <a:ln w="19050"/>
        </p:spPr>
        <p:style>
          <a:lnRef idx="2">
            <a:schemeClr val="accent2"/>
          </a:lnRef>
          <a:fillRef idx="1">
            <a:schemeClr val="lt1"/>
          </a:fillRef>
          <a:effectRef idx="0">
            <a:schemeClr val="accent2"/>
          </a:effectRef>
          <a:fontRef idx="minor">
            <a:schemeClr val="dk1"/>
          </a:fontRef>
        </p:style>
        <p:txBody>
          <a:bodyPr vert="horz" wrap="square" lIns="91440" tIns="45720" rIns="91440" bIns="45720" rtlCol="0" anchor="ctr">
            <a:noAutofit/>
          </a:bodyPr>
          <a:lstStyle/>
          <a:p>
            <a:pPr marL="457200" indent="-457200">
              <a:buFont typeface="+mj-lt"/>
              <a:buAutoNum type="arabicPeriod"/>
            </a:pPr>
            <a:r>
              <a:rPr lang="en-IN" sz="2000" dirty="0"/>
              <a:t>No Initial State Radiation</a:t>
            </a:r>
          </a:p>
          <a:p>
            <a:pPr marL="457200" indent="-457200">
              <a:buFont typeface="+mj-lt"/>
              <a:buAutoNum type="arabicPeriod"/>
            </a:pPr>
            <a:r>
              <a:rPr lang="en-IN" sz="2000" dirty="0"/>
              <a:t>More closely connected to DM production</a:t>
            </a:r>
          </a:p>
          <a:p>
            <a:pPr marL="457200" indent="-457200">
              <a:buFont typeface="+mj-lt"/>
              <a:buAutoNum type="arabicPeriod"/>
            </a:pPr>
            <a:r>
              <a:rPr lang="en-IN" sz="2000" dirty="0"/>
              <a:t>Signal Signature has a high MET trail which helps to separate the signal from background.</a:t>
            </a:r>
          </a:p>
        </p:txBody>
      </p:sp>
      <p:pic>
        <p:nvPicPr>
          <p:cNvPr id="8" name="Picture 7">
            <a:extLst>
              <a:ext uri="{FF2B5EF4-FFF2-40B4-BE49-F238E27FC236}">
                <a16:creationId xmlns:a16="http://schemas.microsoft.com/office/drawing/2014/main" id="{19A8DCB6-57C7-B398-70A1-C4075F916F0F}"/>
              </a:ext>
            </a:extLst>
          </p:cNvPr>
          <p:cNvPicPr>
            <a:picLocks noChangeAspect="1"/>
          </p:cNvPicPr>
          <p:nvPr/>
        </p:nvPicPr>
        <p:blipFill>
          <a:blip r:embed="rId2"/>
          <a:stretch>
            <a:fillRect/>
          </a:stretch>
        </p:blipFill>
        <p:spPr>
          <a:xfrm>
            <a:off x="8101543" y="376607"/>
            <a:ext cx="3819525" cy="2808475"/>
          </a:xfrm>
          <a:prstGeom prst="rect">
            <a:avLst/>
          </a:prstGeom>
        </p:spPr>
      </p:pic>
      <p:grpSp>
        <p:nvGrpSpPr>
          <p:cNvPr id="9" name="Group 8">
            <a:extLst>
              <a:ext uri="{FF2B5EF4-FFF2-40B4-BE49-F238E27FC236}">
                <a16:creationId xmlns:a16="http://schemas.microsoft.com/office/drawing/2014/main" id="{9C301BFF-8E58-1704-4DEC-DF9470C94140}"/>
              </a:ext>
            </a:extLst>
          </p:cNvPr>
          <p:cNvGrpSpPr/>
          <p:nvPr/>
        </p:nvGrpSpPr>
        <p:grpSpPr>
          <a:xfrm>
            <a:off x="5120975" y="3429000"/>
            <a:ext cx="3361334" cy="2285383"/>
            <a:chOff x="6688518" y="3555395"/>
            <a:chExt cx="3361334" cy="2285383"/>
          </a:xfrm>
        </p:grpSpPr>
        <p:grpSp>
          <p:nvGrpSpPr>
            <p:cNvPr id="10" name="Group 9">
              <a:extLst>
                <a:ext uri="{FF2B5EF4-FFF2-40B4-BE49-F238E27FC236}">
                  <a16:creationId xmlns:a16="http://schemas.microsoft.com/office/drawing/2014/main" id="{8B9FEF3C-5DBE-4509-8540-672053099573}"/>
                </a:ext>
              </a:extLst>
            </p:cNvPr>
            <p:cNvGrpSpPr/>
            <p:nvPr/>
          </p:nvGrpSpPr>
          <p:grpSpPr>
            <a:xfrm>
              <a:off x="6688518" y="3744936"/>
              <a:ext cx="2681935" cy="1730717"/>
              <a:chOff x="910394" y="4290043"/>
              <a:chExt cx="2681935" cy="1730717"/>
            </a:xfrm>
          </p:grpSpPr>
          <p:cxnSp>
            <p:nvCxnSpPr>
              <p:cNvPr id="15" name="Straight Connector 14">
                <a:extLst>
                  <a:ext uri="{FF2B5EF4-FFF2-40B4-BE49-F238E27FC236}">
                    <a16:creationId xmlns:a16="http://schemas.microsoft.com/office/drawing/2014/main" id="{031D43DE-DA08-89BE-5710-D49978227171}"/>
                  </a:ext>
                </a:extLst>
              </p:cNvPr>
              <p:cNvCxnSpPr>
                <a:cxnSpLocks/>
              </p:cNvCxnSpPr>
              <p:nvPr/>
            </p:nvCxnSpPr>
            <p:spPr>
              <a:xfrm flipH="1">
                <a:off x="1249768" y="5442037"/>
                <a:ext cx="616685" cy="333286"/>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cxnSp>
            <p:nvCxnSpPr>
              <p:cNvPr id="16" name="Straight Connector 15">
                <a:extLst>
                  <a:ext uri="{FF2B5EF4-FFF2-40B4-BE49-F238E27FC236}">
                    <a16:creationId xmlns:a16="http://schemas.microsoft.com/office/drawing/2014/main" id="{FD6308E9-601B-6BC4-898F-CE83D61782CB}"/>
                  </a:ext>
                </a:extLst>
              </p:cNvPr>
              <p:cNvCxnSpPr>
                <a:cxnSpLocks/>
              </p:cNvCxnSpPr>
              <p:nvPr/>
            </p:nvCxnSpPr>
            <p:spPr>
              <a:xfrm flipH="1" flipV="1">
                <a:off x="1249768" y="4833964"/>
                <a:ext cx="616685" cy="350772"/>
              </a:xfrm>
              <a:prstGeom prst="line">
                <a:avLst/>
              </a:prstGeom>
              <a:ln>
                <a:solidFill>
                  <a:schemeClr val="tx1"/>
                </a:solidFill>
              </a:ln>
            </p:spPr>
            <p:style>
              <a:lnRef idx="3">
                <a:schemeClr val="accent4"/>
              </a:lnRef>
              <a:fillRef idx="0">
                <a:schemeClr val="accent4"/>
              </a:fillRef>
              <a:effectRef idx="2">
                <a:schemeClr val="accent4"/>
              </a:effectRef>
              <a:fontRef idx="minor">
                <a:schemeClr val="tx1"/>
              </a:fontRef>
            </p:style>
          </p:cxnSp>
          <p:sp>
            <p:nvSpPr>
              <p:cNvPr id="17" name="Oval 16">
                <a:extLst>
                  <a:ext uri="{FF2B5EF4-FFF2-40B4-BE49-F238E27FC236}">
                    <a16:creationId xmlns:a16="http://schemas.microsoft.com/office/drawing/2014/main" id="{D25F0821-4224-6C32-402D-B10E09FA31AE}"/>
                  </a:ext>
                </a:extLst>
              </p:cNvPr>
              <p:cNvSpPr/>
              <p:nvPr/>
            </p:nvSpPr>
            <p:spPr>
              <a:xfrm>
                <a:off x="1801678" y="5052994"/>
                <a:ext cx="566433" cy="503299"/>
              </a:xfrm>
              <a:prstGeom prst="ellips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cxnSp>
            <p:nvCxnSpPr>
              <p:cNvPr id="18" name="Straight Connector 17">
                <a:extLst>
                  <a:ext uri="{FF2B5EF4-FFF2-40B4-BE49-F238E27FC236}">
                    <a16:creationId xmlns:a16="http://schemas.microsoft.com/office/drawing/2014/main" id="{4D30EA2F-234D-4E60-C0EA-C8BF04E5C844}"/>
                  </a:ext>
                </a:extLst>
              </p:cNvPr>
              <p:cNvCxnSpPr>
                <a:cxnSpLocks/>
              </p:cNvCxnSpPr>
              <p:nvPr/>
            </p:nvCxnSpPr>
            <p:spPr>
              <a:xfrm flipV="1">
                <a:off x="2125040" y="5126067"/>
                <a:ext cx="685665" cy="178416"/>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DB5CAEA8-83AB-D124-ADC0-51141CA8E578}"/>
                  </a:ext>
                </a:extLst>
              </p:cNvPr>
              <p:cNvCxnSpPr>
                <a:cxnSpLocks/>
              </p:cNvCxnSpPr>
              <p:nvPr/>
            </p:nvCxnSpPr>
            <p:spPr>
              <a:xfrm flipH="1">
                <a:off x="2211433" y="4719428"/>
                <a:ext cx="206930" cy="352283"/>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Isosceles Triangle 19">
                <a:extLst>
                  <a:ext uri="{FF2B5EF4-FFF2-40B4-BE49-F238E27FC236}">
                    <a16:creationId xmlns:a16="http://schemas.microsoft.com/office/drawing/2014/main" id="{25FEA135-73B6-F3E2-5EE1-4CED726E9804}"/>
                  </a:ext>
                </a:extLst>
              </p:cNvPr>
              <p:cNvSpPr/>
              <p:nvPr/>
            </p:nvSpPr>
            <p:spPr>
              <a:xfrm rot="7454665">
                <a:off x="1529401" y="4954823"/>
                <a:ext cx="120770" cy="155276"/>
              </a:xfrm>
              <a:prstGeom prst="triangle">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1" name="Isosceles Triangle 20">
                <a:extLst>
                  <a:ext uri="{FF2B5EF4-FFF2-40B4-BE49-F238E27FC236}">
                    <a16:creationId xmlns:a16="http://schemas.microsoft.com/office/drawing/2014/main" id="{7E9EA15D-26E3-4C46-D0EE-0A409AF62B88}"/>
                  </a:ext>
                </a:extLst>
              </p:cNvPr>
              <p:cNvSpPr/>
              <p:nvPr/>
            </p:nvSpPr>
            <p:spPr>
              <a:xfrm rot="14212402">
                <a:off x="1605648" y="5488558"/>
                <a:ext cx="120770" cy="155276"/>
              </a:xfrm>
              <a:prstGeom prst="triangle">
                <a:avLst/>
              </a:prstGeom>
              <a:solidFill>
                <a:schemeClr val="tx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4BFA8D5-0A0A-8D89-E690-141E49C9C513}"/>
                      </a:ext>
                    </a:extLst>
                  </p:cNvPr>
                  <p:cNvSpPr txBox="1"/>
                  <p:nvPr/>
                </p:nvSpPr>
                <p:spPr>
                  <a:xfrm>
                    <a:off x="964428" y="4500001"/>
                    <a:ext cx="441646" cy="526514"/>
                  </a:xfrm>
                  <a:prstGeom prst="rect">
                    <a:avLst/>
                  </a:prstGeom>
                </p:spPr>
                <p:txBody>
                  <a:bodyPr vert="horz"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𝑞</m:t>
                          </m:r>
                        </m:oMath>
                      </m:oMathPara>
                    </a14:m>
                    <a:endParaRPr lang="en-IN" sz="2800" dirty="0"/>
                  </a:p>
                </p:txBody>
              </p:sp>
            </mc:Choice>
            <mc:Fallback>
              <p:sp>
                <p:nvSpPr>
                  <p:cNvPr id="22" name="TextBox 21">
                    <a:extLst>
                      <a:ext uri="{FF2B5EF4-FFF2-40B4-BE49-F238E27FC236}">
                        <a16:creationId xmlns:a16="http://schemas.microsoft.com/office/drawing/2014/main" id="{24BFA8D5-0A0A-8D89-E690-141E49C9C513}"/>
                      </a:ext>
                    </a:extLst>
                  </p:cNvPr>
                  <p:cNvSpPr txBox="1">
                    <a:spLocks noRot="1" noChangeAspect="1" noMove="1" noResize="1" noEditPoints="1" noAdjustHandles="1" noChangeArrowheads="1" noChangeShapeType="1" noTextEdit="1"/>
                  </p:cNvSpPr>
                  <p:nvPr/>
                </p:nvSpPr>
                <p:spPr>
                  <a:xfrm>
                    <a:off x="964428" y="4500001"/>
                    <a:ext cx="441646" cy="52651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92B5B0C-A2ED-1B05-CBFA-4417B4F47AE9}"/>
                      </a:ext>
                    </a:extLst>
                  </p:cNvPr>
                  <p:cNvSpPr txBox="1"/>
                  <p:nvPr/>
                </p:nvSpPr>
                <p:spPr>
                  <a:xfrm>
                    <a:off x="910394" y="5494246"/>
                    <a:ext cx="441646" cy="526514"/>
                  </a:xfrm>
                  <a:prstGeom prst="rect">
                    <a:avLst/>
                  </a:prstGeom>
                </p:spPr>
                <p:txBody>
                  <a:bodyPr vert="horz"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𝑞</m:t>
                              </m:r>
                            </m:e>
                          </m:acc>
                        </m:oMath>
                      </m:oMathPara>
                    </a14:m>
                    <a:endParaRPr lang="en-IN" sz="2800" dirty="0"/>
                  </a:p>
                </p:txBody>
              </p:sp>
            </mc:Choice>
            <mc:Fallback>
              <p:sp>
                <p:nvSpPr>
                  <p:cNvPr id="23" name="TextBox 22">
                    <a:extLst>
                      <a:ext uri="{FF2B5EF4-FFF2-40B4-BE49-F238E27FC236}">
                        <a16:creationId xmlns:a16="http://schemas.microsoft.com/office/drawing/2014/main" id="{492B5B0C-A2ED-1B05-CBFA-4417B4F47AE9}"/>
                      </a:ext>
                    </a:extLst>
                  </p:cNvPr>
                  <p:cNvSpPr txBox="1">
                    <a:spLocks noRot="1" noChangeAspect="1" noMove="1" noResize="1" noEditPoints="1" noAdjustHandles="1" noChangeArrowheads="1" noChangeShapeType="1" noTextEdit="1"/>
                  </p:cNvSpPr>
                  <p:nvPr/>
                </p:nvSpPr>
                <p:spPr>
                  <a:xfrm>
                    <a:off x="910394" y="5494246"/>
                    <a:ext cx="441646" cy="52651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54576122-D824-FD16-B4B7-B995625521CB}"/>
                      </a:ext>
                    </a:extLst>
                  </p:cNvPr>
                  <p:cNvSpPr txBox="1"/>
                  <p:nvPr/>
                </p:nvSpPr>
                <p:spPr>
                  <a:xfrm>
                    <a:off x="2198436" y="4290043"/>
                    <a:ext cx="892629" cy="438854"/>
                  </a:xfrm>
                  <a:prstGeom prst="rect">
                    <a:avLst/>
                  </a:prstGeom>
                </p:spPr>
                <p:txBody>
                  <a:bodyPr vert="horz" wrap="square" lIns="91440" tIns="45720" rIns="91440" bIns="45720" rtlCol="0" anchor="ctr">
                    <a:noAutofit/>
                  </a:bodyPr>
                  <a:lstStyle/>
                  <a:p>
                    <a:pPr algn="ctr"/>
                    <a14:m>
                      <m:oMathPara xmlns:m="http://schemas.openxmlformats.org/officeDocument/2006/math">
                        <m:oMathParaPr>
                          <m:jc m:val="centerGroup"/>
                        </m:oMathParaPr>
                        <m:oMath xmlns:m="http://schemas.openxmlformats.org/officeDocument/2006/math">
                          <m:r>
                            <a:rPr lang="en-IN" sz="2800" b="0" i="1" smtClean="0">
                              <a:latin typeface="Cambria Math" panose="02040503050406030204" pitchFamily="18" charset="0"/>
                            </a:rPr>
                            <m:t>𝜒</m:t>
                          </m:r>
                        </m:oMath>
                      </m:oMathPara>
                    </a14:m>
                    <a:endParaRPr lang="en-IN" sz="2800" dirty="0"/>
                  </a:p>
                </p:txBody>
              </p:sp>
            </mc:Choice>
            <mc:Fallback>
              <p:sp>
                <p:nvSpPr>
                  <p:cNvPr id="24" name="TextBox 23">
                    <a:extLst>
                      <a:ext uri="{FF2B5EF4-FFF2-40B4-BE49-F238E27FC236}">
                        <a16:creationId xmlns:a16="http://schemas.microsoft.com/office/drawing/2014/main" id="{54576122-D824-FD16-B4B7-B995625521CB}"/>
                      </a:ext>
                    </a:extLst>
                  </p:cNvPr>
                  <p:cNvSpPr txBox="1">
                    <a:spLocks noRot="1" noChangeAspect="1" noMove="1" noResize="1" noEditPoints="1" noAdjustHandles="1" noChangeArrowheads="1" noChangeShapeType="1" noTextEdit="1"/>
                  </p:cNvSpPr>
                  <p:nvPr/>
                </p:nvSpPr>
                <p:spPr>
                  <a:xfrm>
                    <a:off x="2198436" y="4290043"/>
                    <a:ext cx="892629" cy="438854"/>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519426A-9104-811E-AEC1-331BC799D141}"/>
                      </a:ext>
                    </a:extLst>
                  </p:cNvPr>
                  <p:cNvSpPr txBox="1"/>
                  <p:nvPr/>
                </p:nvSpPr>
                <p:spPr>
                  <a:xfrm>
                    <a:off x="2699700" y="4804246"/>
                    <a:ext cx="892629" cy="438854"/>
                  </a:xfrm>
                  <a:prstGeom prst="rect">
                    <a:avLst/>
                  </a:prstGeom>
                </p:spPr>
                <p:txBody>
                  <a:bodyPr vert="horz" wrap="square" lIns="91440" tIns="45720" rIns="91440" bIns="45720" rtlCol="0" anchor="ctr">
                    <a:noAutofit/>
                  </a:bodyPr>
                  <a:lstStyle/>
                  <a:p>
                    <a:pPr algn="ctr"/>
                    <a14:m>
                      <m:oMathPara xmlns:m="http://schemas.openxmlformats.org/officeDocument/2006/math">
                        <m:oMathParaPr>
                          <m:jc m:val="centerGroup"/>
                        </m:oMathParaPr>
                        <m:oMath xmlns:m="http://schemas.openxmlformats.org/officeDocument/2006/math">
                          <m:acc>
                            <m:accPr>
                              <m:chr m:val="̅"/>
                              <m:ctrlPr>
                                <a:rPr lang="en-IN" sz="2800" b="0" i="1" smtClean="0">
                                  <a:latin typeface="Cambria Math" panose="02040503050406030204" pitchFamily="18" charset="0"/>
                                </a:rPr>
                              </m:ctrlPr>
                            </m:accPr>
                            <m:e>
                              <m:r>
                                <a:rPr lang="en-IN" sz="2800" b="0" i="1" smtClean="0">
                                  <a:latin typeface="Cambria Math" panose="02040503050406030204" pitchFamily="18" charset="0"/>
                                </a:rPr>
                                <m:t>𝜒</m:t>
                              </m:r>
                            </m:e>
                          </m:acc>
                        </m:oMath>
                      </m:oMathPara>
                    </a14:m>
                    <a:endParaRPr lang="en-IN" sz="2800" dirty="0"/>
                  </a:p>
                </p:txBody>
              </p:sp>
            </mc:Choice>
            <mc:Fallback>
              <p:sp>
                <p:nvSpPr>
                  <p:cNvPr id="25" name="TextBox 24">
                    <a:extLst>
                      <a:ext uri="{FF2B5EF4-FFF2-40B4-BE49-F238E27FC236}">
                        <a16:creationId xmlns:a16="http://schemas.microsoft.com/office/drawing/2014/main" id="{B519426A-9104-811E-AEC1-331BC799D141}"/>
                      </a:ext>
                    </a:extLst>
                  </p:cNvPr>
                  <p:cNvSpPr txBox="1">
                    <a:spLocks noRot="1" noChangeAspect="1" noMove="1" noResize="1" noEditPoints="1" noAdjustHandles="1" noChangeArrowheads="1" noChangeShapeType="1" noTextEdit="1"/>
                  </p:cNvSpPr>
                  <p:nvPr/>
                </p:nvSpPr>
                <p:spPr>
                  <a:xfrm>
                    <a:off x="2699700" y="4804246"/>
                    <a:ext cx="892629" cy="438854"/>
                  </a:xfrm>
                  <a:prstGeom prst="rect">
                    <a:avLst/>
                  </a:prstGeom>
                  <a:blipFill>
                    <a:blip r:embed="rId6"/>
                    <a:stretch>
                      <a:fillRect/>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912FD05-799E-365C-61D1-58A2BE11DDB3}"/>
                    </a:ext>
                  </a:extLst>
                </p:cNvPr>
                <p:cNvSpPr txBox="1"/>
                <p:nvPr/>
              </p:nvSpPr>
              <p:spPr>
                <a:xfrm>
                  <a:off x="9370453" y="3555395"/>
                  <a:ext cx="679399" cy="552331"/>
                </a:xfrm>
                <a:prstGeom prst="rect">
                  <a:avLst/>
                </a:prstGeom>
                <a:noFill/>
              </p:spPr>
              <p:txBody>
                <a:bodyPr wrap="square">
                  <a:spAutoFit/>
                </a:bodyPr>
                <a:lstStyle/>
                <a:p>
                  <a14:m>
                    <m:oMath xmlns:m="http://schemas.openxmlformats.org/officeDocument/2006/math">
                      <m:sSubSup>
                        <m:sSubSupPr>
                          <m:ctrlPr>
                            <a:rPr lang="en-IN" sz="2800" b="1" i="1" smtClean="0">
                              <a:solidFill>
                                <a:srgbClr val="FF0000"/>
                              </a:solidFill>
                              <a:latin typeface="Cambria Math" panose="02040503050406030204" pitchFamily="18" charset="0"/>
                            </a:rPr>
                          </m:ctrlPr>
                        </m:sSubSupPr>
                        <m:e>
                          <m:r>
                            <a:rPr lang="en-IN" sz="2800" b="1" i="1" smtClean="0">
                              <a:solidFill>
                                <a:srgbClr val="FF0000"/>
                              </a:solidFill>
                              <a:latin typeface="Cambria Math" panose="02040503050406030204" pitchFamily="18" charset="0"/>
                            </a:rPr>
                            <m:t>𝒑</m:t>
                          </m:r>
                        </m:e>
                        <m:sub>
                          <m:r>
                            <a:rPr lang="en-IN" sz="2800" b="1" i="1" smtClean="0">
                              <a:solidFill>
                                <a:srgbClr val="FF0000"/>
                              </a:solidFill>
                              <a:latin typeface="Cambria Math" panose="02040503050406030204" pitchFamily="18" charset="0"/>
                            </a:rPr>
                            <m:t>𝑻</m:t>
                          </m:r>
                        </m:sub>
                        <m:sup>
                          <m:r>
                            <a:rPr lang="en-IN" sz="2800" b="1" i="1" smtClean="0">
                              <a:solidFill>
                                <a:srgbClr val="FF0000"/>
                              </a:solidFill>
                              <a:latin typeface="Cambria Math" panose="02040503050406030204" pitchFamily="18" charset="0"/>
                            </a:rPr>
                            <m:t>𝒎𝒊𝒔𝒔</m:t>
                          </m:r>
                        </m:sup>
                      </m:sSubSup>
                    </m:oMath>
                  </a14:m>
                  <a:r>
                    <a:rPr lang="en-IN" sz="2800" dirty="0">
                      <a:solidFill>
                        <a:srgbClr val="FF0000"/>
                      </a:solidFill>
                    </a:rPr>
                    <a:t> </a:t>
                  </a:r>
                </a:p>
              </p:txBody>
            </p:sp>
          </mc:Choice>
          <mc:Fallback>
            <p:sp>
              <p:nvSpPr>
                <p:cNvPr id="11" name="TextBox 10">
                  <a:extLst>
                    <a:ext uri="{FF2B5EF4-FFF2-40B4-BE49-F238E27FC236}">
                      <a16:creationId xmlns:a16="http://schemas.microsoft.com/office/drawing/2014/main" id="{3912FD05-799E-365C-61D1-58A2BE11DDB3}"/>
                    </a:ext>
                  </a:extLst>
                </p:cNvPr>
                <p:cNvSpPr txBox="1">
                  <a:spLocks noRot="1" noChangeAspect="1" noMove="1" noResize="1" noEditPoints="1" noAdjustHandles="1" noChangeArrowheads="1" noChangeShapeType="1" noTextEdit="1"/>
                </p:cNvSpPr>
                <p:nvPr/>
              </p:nvSpPr>
              <p:spPr>
                <a:xfrm>
                  <a:off x="9370453" y="3555395"/>
                  <a:ext cx="679399" cy="552331"/>
                </a:xfrm>
                <a:prstGeom prst="rect">
                  <a:avLst/>
                </a:prstGeom>
                <a:blipFill>
                  <a:blip r:embed="rId7"/>
                  <a:stretch>
                    <a:fillRect r="-32432"/>
                  </a:stretch>
                </a:blipFill>
              </p:spPr>
              <p:txBody>
                <a:bodyPr/>
                <a:lstStyle/>
                <a:p>
                  <a:r>
                    <a:rPr lang="en-IN">
                      <a:noFill/>
                    </a:rPr>
                    <a:t> </a:t>
                  </a:r>
                </a:p>
              </p:txBody>
            </p:sp>
          </mc:Fallback>
        </mc:AlternateContent>
        <p:sp>
          <p:nvSpPr>
            <p:cNvPr id="12" name="Right Bracket 11">
              <a:extLst>
                <a:ext uri="{FF2B5EF4-FFF2-40B4-BE49-F238E27FC236}">
                  <a16:creationId xmlns:a16="http://schemas.microsoft.com/office/drawing/2014/main" id="{06204D20-E7B6-F5A4-BA95-B0E98AA03960}"/>
                </a:ext>
              </a:extLst>
            </p:cNvPr>
            <p:cNvSpPr/>
            <p:nvPr/>
          </p:nvSpPr>
          <p:spPr>
            <a:xfrm rot="20074306">
              <a:off x="9088748" y="3666904"/>
              <a:ext cx="224060" cy="667802"/>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3B4DF4BB-E390-2034-7C46-061C1B25F2AB}"/>
                </a:ext>
              </a:extLst>
            </p:cNvPr>
            <p:cNvCxnSpPr>
              <a:cxnSpLocks/>
            </p:cNvCxnSpPr>
            <p:nvPr/>
          </p:nvCxnSpPr>
          <p:spPr>
            <a:xfrm>
              <a:off x="7999456" y="4979807"/>
              <a:ext cx="423418" cy="495846"/>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FBA7EE1A-D87C-9FB0-4F4C-3A41C0980680}"/>
                </a:ext>
              </a:extLst>
            </p:cNvPr>
            <p:cNvSpPr txBox="1"/>
            <p:nvPr/>
          </p:nvSpPr>
          <p:spPr>
            <a:xfrm>
              <a:off x="8249490" y="5475653"/>
              <a:ext cx="707572" cy="365125"/>
            </a:xfrm>
            <a:prstGeom prst="rect">
              <a:avLst/>
            </a:prstGeom>
          </p:spPr>
          <p:txBody>
            <a:bodyPr vert="horz" wrap="square" lIns="91440" tIns="45720" rIns="91440" bIns="45720" rtlCol="0" anchor="ctr">
              <a:noAutofit/>
            </a:bodyPr>
            <a:lstStyle/>
            <a:p>
              <a:pPr algn="ctr"/>
              <a:r>
                <a:rPr lang="en-IN" sz="3200" dirty="0">
                  <a:solidFill>
                    <a:schemeClr val="accent6"/>
                  </a:solidFill>
                </a:rPr>
                <a:t>h</a:t>
              </a:r>
            </a:p>
          </p:txBody>
        </p:sp>
      </p:grpSp>
      <p:grpSp>
        <p:nvGrpSpPr>
          <p:cNvPr id="26" name="Group 25">
            <a:extLst>
              <a:ext uri="{FF2B5EF4-FFF2-40B4-BE49-F238E27FC236}">
                <a16:creationId xmlns:a16="http://schemas.microsoft.com/office/drawing/2014/main" id="{8A5FF0DA-C554-B6E5-EA2B-C5EF7D12B0D3}"/>
              </a:ext>
            </a:extLst>
          </p:cNvPr>
          <p:cNvGrpSpPr/>
          <p:nvPr/>
        </p:nvGrpSpPr>
        <p:grpSpPr>
          <a:xfrm rot="1446134">
            <a:off x="7365913" y="4973772"/>
            <a:ext cx="967346" cy="1066464"/>
            <a:chOff x="10774392" y="222972"/>
            <a:chExt cx="967346" cy="1066464"/>
          </a:xfrm>
        </p:grpSpPr>
        <p:cxnSp>
          <p:nvCxnSpPr>
            <p:cNvPr id="27" name="Straight Connector 26">
              <a:extLst>
                <a:ext uri="{FF2B5EF4-FFF2-40B4-BE49-F238E27FC236}">
                  <a16:creationId xmlns:a16="http://schemas.microsoft.com/office/drawing/2014/main" id="{4A9E2CC5-56CD-4316-2E26-76E9D59503BE}"/>
                </a:ext>
              </a:extLst>
            </p:cNvPr>
            <p:cNvCxnSpPr>
              <a:cxnSpLocks/>
            </p:cNvCxnSpPr>
            <p:nvPr/>
          </p:nvCxnSpPr>
          <p:spPr>
            <a:xfrm flipH="1">
              <a:off x="10774392" y="483079"/>
              <a:ext cx="474453" cy="526212"/>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5862C820-610C-18F7-8B74-0673AFB79BD3}"/>
                </a:ext>
              </a:extLst>
            </p:cNvPr>
            <p:cNvCxnSpPr>
              <a:cxnSpLocks/>
            </p:cNvCxnSpPr>
            <p:nvPr/>
          </p:nvCxnSpPr>
          <p:spPr>
            <a:xfrm flipH="1" flipV="1">
              <a:off x="10774392" y="1009291"/>
              <a:ext cx="629729" cy="120769"/>
            </a:xfrm>
            <a:prstGeom prst="line">
              <a:avLst/>
            </a:prstGeom>
          </p:spPr>
          <p:style>
            <a:lnRef idx="3">
              <a:schemeClr val="accent2"/>
            </a:lnRef>
            <a:fillRef idx="0">
              <a:schemeClr val="accent2"/>
            </a:fillRef>
            <a:effectRef idx="2">
              <a:schemeClr val="accent2"/>
            </a:effectRef>
            <a:fontRef idx="minor">
              <a:schemeClr val="tx1"/>
            </a:fontRef>
          </p:style>
        </p:cxnSp>
        <p:sp>
          <p:nvSpPr>
            <p:cNvPr id="29" name="Isosceles Triangle 28">
              <a:extLst>
                <a:ext uri="{FF2B5EF4-FFF2-40B4-BE49-F238E27FC236}">
                  <a16:creationId xmlns:a16="http://schemas.microsoft.com/office/drawing/2014/main" id="{93BA3F5B-04FB-799E-9E63-D09156742477}"/>
                </a:ext>
              </a:extLst>
            </p:cNvPr>
            <p:cNvSpPr/>
            <p:nvPr/>
          </p:nvSpPr>
          <p:spPr>
            <a:xfrm rot="13318394">
              <a:off x="10981426" y="629728"/>
              <a:ext cx="120770" cy="155276"/>
            </a:xfrm>
            <a:prstGeom prst="triangl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0" name="Isosceles Triangle 29">
              <a:extLst>
                <a:ext uri="{FF2B5EF4-FFF2-40B4-BE49-F238E27FC236}">
                  <a16:creationId xmlns:a16="http://schemas.microsoft.com/office/drawing/2014/main" id="{DA64D0F9-36E8-3D5D-3FD0-EC8400989B99}"/>
                </a:ext>
              </a:extLst>
            </p:cNvPr>
            <p:cNvSpPr/>
            <p:nvPr/>
          </p:nvSpPr>
          <p:spPr>
            <a:xfrm rot="6000162">
              <a:off x="11078243" y="999562"/>
              <a:ext cx="120770" cy="155276"/>
            </a:xfrm>
            <a:prstGeom prst="triangl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39CA2CCF-3B2D-13AD-E1AD-A2073DE3732F}"/>
                    </a:ext>
                  </a:extLst>
                </p:cNvPr>
                <p:cNvSpPr txBox="1"/>
                <p:nvPr/>
              </p:nvSpPr>
              <p:spPr>
                <a:xfrm>
                  <a:off x="11291742" y="222972"/>
                  <a:ext cx="304313" cy="318752"/>
                </a:xfrm>
                <a:prstGeom prst="rect">
                  <a:avLst/>
                </a:prstGeom>
              </p:spPr>
              <p:txBody>
                <a:bodyPr vert="horz"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acc>
                          <m:accPr>
                            <m:chr m:val="̅"/>
                            <m:ctrlPr>
                              <a:rPr lang="en-IN" sz="1600" b="0" i="1" smtClean="0">
                                <a:latin typeface="Cambria Math" panose="02040503050406030204" pitchFamily="18" charset="0"/>
                              </a:rPr>
                            </m:ctrlPr>
                          </m:accPr>
                          <m:e>
                            <m:r>
                              <a:rPr lang="en-IN" sz="1600" b="0" i="1" smtClean="0">
                                <a:latin typeface="Cambria Math" panose="02040503050406030204" pitchFamily="18" charset="0"/>
                              </a:rPr>
                              <m:t>𝑏</m:t>
                            </m:r>
                          </m:e>
                        </m:acc>
                      </m:oMath>
                    </m:oMathPara>
                  </a14:m>
                  <a:endParaRPr lang="en-IN" sz="1600" b="0" dirty="0"/>
                </a:p>
              </p:txBody>
            </p:sp>
          </mc:Choice>
          <mc:Fallback>
            <p:sp>
              <p:nvSpPr>
                <p:cNvPr id="31" name="TextBox 30">
                  <a:extLst>
                    <a:ext uri="{FF2B5EF4-FFF2-40B4-BE49-F238E27FC236}">
                      <a16:creationId xmlns:a16="http://schemas.microsoft.com/office/drawing/2014/main" id="{39CA2CCF-3B2D-13AD-E1AD-A2073DE3732F}"/>
                    </a:ext>
                  </a:extLst>
                </p:cNvPr>
                <p:cNvSpPr txBox="1">
                  <a:spLocks noRot="1" noChangeAspect="1" noMove="1" noResize="1" noEditPoints="1" noAdjustHandles="1" noChangeArrowheads="1" noChangeShapeType="1" noTextEdit="1"/>
                </p:cNvSpPr>
                <p:nvPr/>
              </p:nvSpPr>
              <p:spPr>
                <a:xfrm>
                  <a:off x="11291742" y="222972"/>
                  <a:ext cx="304313" cy="318752"/>
                </a:xfrm>
                <a:prstGeom prst="rect">
                  <a:avLst/>
                </a:prstGeom>
                <a:blipFill>
                  <a:blip r:embed="rId8"/>
                  <a:stretch>
                    <a:fillRect r="-2388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16AF28D3-11E4-C032-9239-9938D71B9D52}"/>
                    </a:ext>
                  </a:extLst>
                </p:cNvPr>
                <p:cNvSpPr txBox="1"/>
                <p:nvPr/>
              </p:nvSpPr>
              <p:spPr>
                <a:xfrm>
                  <a:off x="11437425" y="970684"/>
                  <a:ext cx="304313" cy="318752"/>
                </a:xfrm>
                <a:prstGeom prst="rect">
                  <a:avLst/>
                </a:prstGeom>
              </p:spPr>
              <p:txBody>
                <a:bodyPr vert="horz"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𝑏</m:t>
                        </m:r>
                      </m:oMath>
                    </m:oMathPara>
                  </a14:m>
                  <a:endParaRPr lang="en-IN" sz="1600" b="0" dirty="0"/>
                </a:p>
              </p:txBody>
            </p:sp>
          </mc:Choice>
          <mc:Fallback>
            <p:sp>
              <p:nvSpPr>
                <p:cNvPr id="32" name="TextBox 31">
                  <a:extLst>
                    <a:ext uri="{FF2B5EF4-FFF2-40B4-BE49-F238E27FC236}">
                      <a16:creationId xmlns:a16="http://schemas.microsoft.com/office/drawing/2014/main" id="{16AF28D3-11E4-C032-9239-9938D71B9D52}"/>
                    </a:ext>
                  </a:extLst>
                </p:cNvPr>
                <p:cNvSpPr txBox="1">
                  <a:spLocks noRot="1" noChangeAspect="1" noMove="1" noResize="1" noEditPoints="1" noAdjustHandles="1" noChangeArrowheads="1" noChangeShapeType="1" noTextEdit="1"/>
                </p:cNvSpPr>
                <p:nvPr/>
              </p:nvSpPr>
              <p:spPr>
                <a:xfrm>
                  <a:off x="11437425" y="970684"/>
                  <a:ext cx="304313" cy="318752"/>
                </a:xfrm>
                <a:prstGeom prst="rect">
                  <a:avLst/>
                </a:prstGeom>
                <a:blipFill>
                  <a:blip r:embed="rId9"/>
                  <a:stretch>
                    <a:fillRect/>
                  </a:stretch>
                </a:blipFill>
              </p:spPr>
              <p:txBody>
                <a:bodyPr/>
                <a:lstStyle/>
                <a:p>
                  <a:r>
                    <a:rPr lang="en-IN">
                      <a:noFill/>
                    </a:rPr>
                    <a:t> </a:t>
                  </a:r>
                </a:p>
              </p:txBody>
            </p:sp>
          </mc:Fallback>
        </mc:AlternateContent>
      </p:grpSp>
      <p:sp>
        <p:nvSpPr>
          <p:cNvPr id="33" name="TextBox 32">
            <a:extLst>
              <a:ext uri="{FF2B5EF4-FFF2-40B4-BE49-F238E27FC236}">
                <a16:creationId xmlns:a16="http://schemas.microsoft.com/office/drawing/2014/main" id="{400CD49A-B437-3728-D107-2925F9149E33}"/>
              </a:ext>
            </a:extLst>
          </p:cNvPr>
          <p:cNvSpPr txBox="1"/>
          <p:nvPr/>
        </p:nvSpPr>
        <p:spPr>
          <a:xfrm>
            <a:off x="8697686" y="4057395"/>
            <a:ext cx="3058885" cy="796017"/>
          </a:xfrm>
          <a:prstGeom prst="rect">
            <a:avLst/>
          </a:prstGeom>
        </p:spPr>
        <p:txBody>
          <a:bodyPr vert="horz" wrap="square" lIns="91440" tIns="45720" rIns="91440" bIns="45720" rtlCol="0" anchor="ctr">
            <a:noAutofit/>
          </a:bodyPr>
          <a:lstStyle/>
          <a:p>
            <a:pPr algn="ctr"/>
            <a:r>
              <a:rPr lang="en-IN" sz="2000" dirty="0"/>
              <a:t>H(125)-&gt;bb branching ratio is ~ 57%</a:t>
            </a:r>
          </a:p>
        </p:txBody>
      </p:sp>
      <p:cxnSp>
        <p:nvCxnSpPr>
          <p:cNvPr id="35" name="Straight Connector 34">
            <a:extLst>
              <a:ext uri="{FF2B5EF4-FFF2-40B4-BE49-F238E27FC236}">
                <a16:creationId xmlns:a16="http://schemas.microsoft.com/office/drawing/2014/main" id="{F29E85B4-4B48-0C2B-144E-13CBA45AB1CB}"/>
              </a:ext>
            </a:extLst>
          </p:cNvPr>
          <p:cNvCxnSpPr/>
          <p:nvPr/>
        </p:nvCxnSpPr>
        <p:spPr>
          <a:xfrm>
            <a:off x="9296400" y="376607"/>
            <a:ext cx="0" cy="28084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92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ED252-B44E-1DD6-7D98-4BC4A5BD37CD}"/>
              </a:ext>
            </a:extLst>
          </p:cNvPr>
          <p:cNvSpPr>
            <a:spLocks noGrp="1"/>
          </p:cNvSpPr>
          <p:nvPr>
            <p:ph type="title"/>
          </p:nvPr>
        </p:nvSpPr>
        <p:spPr>
          <a:xfrm>
            <a:off x="838200" y="176214"/>
            <a:ext cx="10515600" cy="1481188"/>
          </a:xfrm>
        </p:spPr>
        <p:txBody>
          <a:bodyPr>
            <a:normAutofit/>
          </a:bodyPr>
          <a:lstStyle/>
          <a:p>
            <a:pPr algn="ctr"/>
            <a:r>
              <a:rPr lang="en-US" sz="4000" dirty="0">
                <a:ea typeface="Calibri" panose="020F0502020204030204" pitchFamily="34" charset="0"/>
                <a:cs typeface="Calibri" panose="020F0502020204030204" pitchFamily="34" charset="0"/>
              </a:rPr>
              <a:t>Solenoid</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a:ea typeface="Calibri" panose="020F0502020204030204" pitchFamily="34" charset="0"/>
                <a:cs typeface="Calibri" panose="020F0502020204030204" pitchFamily="34" charset="0"/>
              </a:rPr>
              <a:t>magnets</a:t>
            </a:r>
            <a:endParaRPr lang="en-IN" sz="4000" dirty="0">
              <a:ea typeface="Calibri" panose="020F0502020204030204" pitchFamily="34" charset="0"/>
              <a:cs typeface="Calibri" panose="020F0502020204030204" pitchFamily="34" charset="0"/>
            </a:endParaRPr>
          </a:p>
        </p:txBody>
      </p:sp>
      <p:sp>
        <p:nvSpPr>
          <p:cNvPr id="5" name="Content Placeholder 5">
            <a:extLst>
              <a:ext uri="{FF2B5EF4-FFF2-40B4-BE49-F238E27FC236}">
                <a16:creationId xmlns:a16="http://schemas.microsoft.com/office/drawing/2014/main" id="{AA388EA0-72AE-6580-50A5-BE89733EF209}"/>
              </a:ext>
            </a:extLst>
          </p:cNvPr>
          <p:cNvSpPr>
            <a:spLocks noGrp="1"/>
          </p:cNvSpPr>
          <p:nvPr>
            <p:ph idx="1"/>
          </p:nvPr>
        </p:nvSpPr>
        <p:spPr>
          <a:xfrm>
            <a:off x="926690" y="1463666"/>
            <a:ext cx="3990968" cy="4272681"/>
          </a:xfrm>
        </p:spPr>
        <p:txBody>
          <a:bodyPr>
            <a:noAutofit/>
          </a:bodyPr>
          <a:lstStyle/>
          <a:p>
            <a:r>
              <a:rPr lang="en-US" sz="1800" dirty="0">
                <a:cs typeface="Times New Roman" pitchFamily="18" charset="0"/>
              </a:rPr>
              <a:t>Precise measurement of charged particles over all the possible energies can be only achieved by presence of very strong magnetic field. This magnetic field is generated in the solenoid magnets of CMS detector</a:t>
            </a:r>
          </a:p>
          <a:p>
            <a:endParaRPr lang="en-US" sz="1800" dirty="0">
              <a:cs typeface="Times New Roman" pitchFamily="18" charset="0"/>
            </a:endParaRPr>
          </a:p>
          <a:p>
            <a:r>
              <a:rPr lang="en-US" sz="1800" dirty="0">
                <a:cs typeface="Times New Roman" pitchFamily="18" charset="0"/>
              </a:rPr>
              <a:t>The solenoid magnets of the CMS utilizes a 4 layered winding made from a stable reinforced Nb-</a:t>
            </a:r>
            <a:r>
              <a:rPr lang="en-US" sz="1800" dirty="0" err="1">
                <a:cs typeface="Times New Roman" pitchFamily="18" charset="0"/>
              </a:rPr>
              <a:t>Ti</a:t>
            </a:r>
            <a:r>
              <a:rPr lang="en-US" sz="1800" dirty="0">
                <a:cs typeface="Times New Roman" pitchFamily="18" charset="0"/>
              </a:rPr>
              <a:t> conductor. </a:t>
            </a:r>
          </a:p>
          <a:p>
            <a:r>
              <a:rPr lang="en-US" sz="1800" dirty="0">
                <a:cs typeface="Times New Roman" pitchFamily="18" charset="0"/>
              </a:rPr>
              <a:t>The flux is returned by a 10,000 tons Iron yoke of 5 wheels and two end caps that consist of 3 disks each.</a:t>
            </a:r>
          </a:p>
          <a:p>
            <a:pPr marL="0" indent="0">
              <a:buNone/>
            </a:pPr>
            <a:r>
              <a:rPr lang="en-US" sz="1800" dirty="0">
                <a:cs typeface="Times New Roman" pitchFamily="18" charset="0"/>
              </a:rPr>
              <a:t>  </a:t>
            </a:r>
          </a:p>
          <a:p>
            <a:endParaRPr lang="en-US" sz="1800" dirty="0"/>
          </a:p>
        </p:txBody>
      </p:sp>
      <p:pic>
        <p:nvPicPr>
          <p:cNvPr id="3074" name="Picture 2">
            <a:extLst>
              <a:ext uri="{FF2B5EF4-FFF2-40B4-BE49-F238E27FC236}">
                <a16:creationId xmlns:a16="http://schemas.microsoft.com/office/drawing/2014/main" id="{7C4A415F-8A2E-D650-0EA9-7AD7B465A4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1051" y="1588357"/>
            <a:ext cx="6544507" cy="36812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7005E1-985E-034B-0599-2BD558E86825}"/>
              </a:ext>
            </a:extLst>
          </p:cNvPr>
          <p:cNvSpPr txBox="1"/>
          <p:nvPr/>
        </p:nvSpPr>
        <p:spPr>
          <a:xfrm>
            <a:off x="5584723" y="5736347"/>
            <a:ext cx="5869858" cy="369332"/>
          </a:xfrm>
          <a:prstGeom prst="rect">
            <a:avLst/>
          </a:prstGeom>
          <a:noFill/>
        </p:spPr>
        <p:txBody>
          <a:bodyPr wrap="square" rtlCol="0">
            <a:spAutoFit/>
          </a:bodyPr>
          <a:lstStyle/>
          <a:p>
            <a:r>
              <a:rPr lang="en-IN" dirty="0"/>
              <a:t>Source: </a:t>
            </a:r>
            <a:r>
              <a:rPr lang="en-IN" dirty="0">
                <a:hlinkClick r:id="rId3"/>
              </a:rPr>
              <a:t>https://cms.cern/detector/identifying-tracks</a:t>
            </a:r>
            <a:endParaRPr lang="en-IN" dirty="0"/>
          </a:p>
        </p:txBody>
      </p:sp>
    </p:spTree>
    <p:extLst>
      <p:ext uri="{BB962C8B-B14F-4D97-AF65-F5344CB8AC3E}">
        <p14:creationId xmlns:p14="http://schemas.microsoft.com/office/powerpoint/2010/main" val="1062011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5D15A6-0821-2C45-417C-1BA203A96373}"/>
              </a:ext>
            </a:extLst>
          </p:cNvPr>
          <p:cNvSpPr>
            <a:spLocks noGrp="1"/>
          </p:cNvSpPr>
          <p:nvPr>
            <p:ph type="title"/>
          </p:nvPr>
        </p:nvSpPr>
        <p:spPr>
          <a:xfrm>
            <a:off x="838200" y="176214"/>
            <a:ext cx="10515600" cy="1481188"/>
          </a:xfrm>
        </p:spPr>
        <p:txBody>
          <a:bodyPr>
            <a:normAutofit/>
          </a:bodyPr>
          <a:lstStyle/>
          <a:p>
            <a:pPr algn="ctr"/>
            <a:r>
              <a:rPr lang="en-US" sz="4000" dirty="0">
                <a:ea typeface="Calibri" panose="020F0502020204030204" pitchFamily="34" charset="0"/>
                <a:cs typeface="Calibri" panose="020F0502020204030204" pitchFamily="34" charset="0"/>
              </a:rPr>
              <a:t>Solenoid</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a:ea typeface="Calibri" panose="020F0502020204030204" pitchFamily="34" charset="0"/>
                <a:cs typeface="Calibri" panose="020F0502020204030204" pitchFamily="34" charset="0"/>
              </a:rPr>
              <a:t>magnets</a:t>
            </a:r>
            <a:endParaRPr lang="en-IN" sz="4000" dirty="0">
              <a:ea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4" name="Content Placeholder 6">
                <a:extLst>
                  <a:ext uri="{FF2B5EF4-FFF2-40B4-BE49-F238E27FC236}">
                    <a16:creationId xmlns:a16="http://schemas.microsoft.com/office/drawing/2014/main" id="{91BBE6A2-22EA-D281-B9D7-B434B05C1E9C}"/>
                  </a:ext>
                </a:extLst>
              </p:cNvPr>
              <p:cNvSpPr>
                <a:spLocks noGrp="1"/>
              </p:cNvSpPr>
              <p:nvPr>
                <p:ph idx="1"/>
              </p:nvPr>
            </p:nvSpPr>
            <p:spPr>
              <a:xfrm>
                <a:off x="442453" y="1406013"/>
                <a:ext cx="11238270" cy="5152103"/>
              </a:xfrm>
            </p:spPr>
            <p:txBody>
              <a:bodyPr>
                <a:normAutofit fontScale="92500" lnSpcReduction="10000"/>
              </a:bodyPr>
              <a:lstStyle/>
              <a:p>
                <a:r>
                  <a:rPr lang="en-US" dirty="0">
                    <a:cs typeface="Times New Roman" pitchFamily="18" charset="0"/>
                  </a:rPr>
                  <a:t>For a charged particle the momentum of the particle is given by  </a:t>
                </a:r>
                <a14:m>
                  <m:oMath xmlns:m="http://schemas.openxmlformats.org/officeDocument/2006/math">
                    <m:r>
                      <a:rPr lang="en-US" b="0" i="0" smtClean="0">
                        <a:latin typeface="Cambria Math" panose="02040503050406030204" pitchFamily="18" charset="0"/>
                        <a:cs typeface="Times New Roman" pitchFamily="18" charset="0"/>
                      </a:rPr>
                      <m:t>                                        </m:t>
                    </m:r>
                    <m:r>
                      <a:rPr lang="en-US" b="1">
                        <a:latin typeface="Cambria Math" panose="02040503050406030204" pitchFamily="18" charset="0"/>
                        <a:cs typeface="Times New Roman" pitchFamily="18" charset="0"/>
                      </a:rPr>
                      <m:t>𝐩</m:t>
                    </m:r>
                    <m:r>
                      <a:rPr lang="en-US" b="1">
                        <a:latin typeface="Cambria Math" panose="02040503050406030204" pitchFamily="18" charset="0"/>
                        <a:cs typeface="Times New Roman" pitchFamily="18" charset="0"/>
                      </a:rPr>
                      <m:t>=</m:t>
                    </m:r>
                    <m:r>
                      <a:rPr lang="en-US" b="1">
                        <a:latin typeface="Cambria Math" panose="02040503050406030204" pitchFamily="18" charset="0"/>
                        <a:ea typeface="Cambria Math"/>
                        <a:cs typeface="Times New Roman" pitchFamily="18" charset="0"/>
                      </a:rPr>
                      <m:t>𝛄</m:t>
                    </m:r>
                    <m:r>
                      <a:rPr lang="en-US" b="1">
                        <a:latin typeface="Cambria Math" panose="02040503050406030204" pitchFamily="18" charset="0"/>
                        <a:ea typeface="Cambria Math"/>
                        <a:cs typeface="Times New Roman" pitchFamily="18" charset="0"/>
                      </a:rPr>
                      <m:t>𝐦𝐯</m:t>
                    </m:r>
                    <m:r>
                      <a:rPr lang="en-US" b="1">
                        <a:latin typeface="Cambria Math" panose="02040503050406030204" pitchFamily="18" charset="0"/>
                        <a:ea typeface="Cambria Math"/>
                        <a:cs typeface="Times New Roman" pitchFamily="18" charset="0"/>
                      </a:rPr>
                      <m:t>=</m:t>
                    </m:r>
                    <m:r>
                      <a:rPr lang="en-US" b="1">
                        <a:latin typeface="Cambria Math" panose="02040503050406030204" pitchFamily="18" charset="0"/>
                        <a:ea typeface="Cambria Math"/>
                        <a:cs typeface="Times New Roman" pitchFamily="18" charset="0"/>
                      </a:rPr>
                      <m:t>𝐪𝐁𝐫</m:t>
                    </m:r>
                  </m:oMath>
                </a14:m>
                <a:endParaRPr lang="en-US" dirty="0">
                  <a:cs typeface="Times New Roman" pitchFamily="18" charset="0"/>
                </a:endParaRPr>
              </a:p>
              <a:p>
                <a:pPr marL="0" indent="0">
                  <a:buNone/>
                </a:pPr>
                <a:r>
                  <a:rPr lang="en-US" dirty="0">
                    <a:cs typeface="Times New Roman" pitchFamily="18" charset="0"/>
                  </a:rPr>
                  <a:t> where q is the charge of the particle, m is the mass of the particle and r is the bending radius of the particle.</a:t>
                </a:r>
              </a:p>
              <a:p>
                <a:endParaRPr lang="en-US" dirty="0">
                  <a:cs typeface="Times New Roman" pitchFamily="18" charset="0"/>
                </a:endParaRPr>
              </a:p>
              <a:p>
                <a:r>
                  <a:rPr lang="en-US" dirty="0">
                    <a:cs typeface="Times New Roman" pitchFamily="18" charset="0"/>
                  </a:rPr>
                  <a:t>The transverse momentum depends on both the magnetic field and the solenoid radius </a:t>
                </a:r>
              </a:p>
              <a:p>
                <a:pPr marL="0" indent="0">
                  <a:buNone/>
                </a:pPr>
                <a:r>
                  <a:rPr lang="en-US" dirty="0">
                    <a:cs typeface="Times New Roman" pitchFamily="18" charset="0"/>
                  </a:rPr>
                  <a:t>                                              </a:t>
                </a:r>
                <a:r>
                  <a:rPr lang="en-US" b="1" dirty="0">
                    <a:cs typeface="Times New Roman" pitchFamily="18" charset="0"/>
                  </a:rPr>
                  <a:t> </a:t>
                </a:r>
                <a14:m>
                  <m:oMath xmlns:m="http://schemas.openxmlformats.org/officeDocument/2006/math">
                    <m:f>
                      <m:fPr>
                        <m:ctrlPr>
                          <a:rPr lang="en-US" b="1" i="1">
                            <a:latin typeface="Cambria Math" panose="02040503050406030204" pitchFamily="18" charset="0"/>
                            <a:cs typeface="Times New Roman" pitchFamily="18" charset="0"/>
                          </a:rPr>
                        </m:ctrlPr>
                      </m:fPr>
                      <m:num>
                        <m:r>
                          <a:rPr lang="en-US" b="1" i="1">
                            <a:latin typeface="Cambria Math" panose="02040503050406030204" pitchFamily="18" charset="0"/>
                            <a:cs typeface="Times New Roman" pitchFamily="18" charset="0"/>
                          </a:rPr>
                          <m:t>𝒅𝒑</m:t>
                        </m:r>
                      </m:num>
                      <m:den>
                        <m:r>
                          <a:rPr lang="en-US" b="1" i="1">
                            <a:latin typeface="Cambria Math" panose="02040503050406030204" pitchFamily="18" charset="0"/>
                            <a:cs typeface="Times New Roman" pitchFamily="18" charset="0"/>
                          </a:rPr>
                          <m:t>𝒑</m:t>
                        </m:r>
                      </m:den>
                    </m:f>
                  </m:oMath>
                </a14:m>
                <a:r>
                  <a:rPr lang="en-US" b="1" dirty="0">
                    <a:cs typeface="Times New Roman" pitchFamily="18" charset="0"/>
                  </a:rPr>
                  <a:t> </a:t>
                </a:r>
                <a14:m>
                  <m:oMath xmlns:m="http://schemas.openxmlformats.org/officeDocument/2006/math">
                    <m:r>
                      <a:rPr lang="en-US" b="1" i="1" dirty="0">
                        <a:latin typeface="Cambria Math" panose="02040503050406030204" pitchFamily="18" charset="0"/>
                        <a:ea typeface="Cambria Math"/>
                        <a:cs typeface="Times New Roman" pitchFamily="18" charset="0"/>
                      </a:rPr>
                      <m:t>𝜶</m:t>
                    </m:r>
                    <m:r>
                      <a:rPr lang="en-US" b="1" i="1" dirty="0">
                        <a:latin typeface="Cambria Math" panose="02040503050406030204" pitchFamily="18" charset="0"/>
                        <a:ea typeface="Cambria Math"/>
                        <a:cs typeface="Times New Roman" pitchFamily="18" charset="0"/>
                      </a:rPr>
                      <m:t> </m:t>
                    </m:r>
                    <m:f>
                      <m:fPr>
                        <m:ctrlPr>
                          <a:rPr lang="en-US" b="1" i="1" dirty="0">
                            <a:latin typeface="Cambria Math" panose="02040503050406030204" pitchFamily="18" charset="0"/>
                            <a:ea typeface="Cambria Math"/>
                            <a:cs typeface="Times New Roman" pitchFamily="18" charset="0"/>
                          </a:rPr>
                        </m:ctrlPr>
                      </m:fPr>
                      <m:num>
                        <m:r>
                          <a:rPr lang="en-US" b="1" i="1" dirty="0">
                            <a:latin typeface="Cambria Math" panose="02040503050406030204" pitchFamily="18" charset="0"/>
                            <a:ea typeface="Cambria Math"/>
                            <a:cs typeface="Times New Roman" pitchFamily="18" charset="0"/>
                          </a:rPr>
                          <m:t>𝒑</m:t>
                        </m:r>
                      </m:num>
                      <m:den>
                        <m:r>
                          <a:rPr lang="en-US" b="1" i="1" dirty="0">
                            <a:latin typeface="Cambria Math" panose="02040503050406030204" pitchFamily="18" charset="0"/>
                            <a:ea typeface="Cambria Math"/>
                            <a:cs typeface="Times New Roman" pitchFamily="18" charset="0"/>
                          </a:rPr>
                          <m:t>𝑩</m:t>
                        </m:r>
                        <m:sSup>
                          <m:sSupPr>
                            <m:ctrlPr>
                              <a:rPr lang="en-US" b="1" i="1" dirty="0">
                                <a:latin typeface="Cambria Math" panose="02040503050406030204" pitchFamily="18" charset="0"/>
                                <a:ea typeface="Cambria Math"/>
                                <a:cs typeface="Times New Roman" pitchFamily="18" charset="0"/>
                              </a:rPr>
                            </m:ctrlPr>
                          </m:sSupPr>
                          <m:e>
                            <m:r>
                              <a:rPr lang="en-US" b="1" i="1" dirty="0">
                                <a:latin typeface="Cambria Math" panose="02040503050406030204" pitchFamily="18" charset="0"/>
                                <a:ea typeface="Cambria Math"/>
                                <a:cs typeface="Times New Roman" pitchFamily="18" charset="0"/>
                              </a:rPr>
                              <m:t>𝑳</m:t>
                            </m:r>
                          </m:e>
                          <m:sup>
                            <m:r>
                              <a:rPr lang="en-US" b="1" i="1" dirty="0">
                                <a:latin typeface="Cambria Math" panose="02040503050406030204" pitchFamily="18" charset="0"/>
                                <a:ea typeface="Cambria Math"/>
                                <a:cs typeface="Times New Roman" pitchFamily="18" charset="0"/>
                              </a:rPr>
                              <m:t>𝟐</m:t>
                            </m:r>
                          </m:sup>
                        </m:sSup>
                      </m:den>
                    </m:f>
                  </m:oMath>
                </a14:m>
                <a:r>
                  <a:rPr lang="en-US" b="1" dirty="0">
                    <a:ea typeface="Cambria Math"/>
                    <a:cs typeface="Times New Roman" pitchFamily="18" charset="0"/>
                  </a:rPr>
                  <a:t>        </a:t>
                </a:r>
              </a:p>
              <a:p>
                <a:pPr marL="0" indent="0">
                  <a:buNone/>
                </a:pPr>
                <a:r>
                  <a:rPr lang="en-US" dirty="0">
                    <a:ea typeface="Cambria Math"/>
                    <a:cs typeface="Times New Roman" pitchFamily="18" charset="0"/>
                  </a:rPr>
                  <a:t>Where L is the path length in the magnetic field.</a:t>
                </a:r>
              </a:p>
              <a:p>
                <a:pPr marL="0" indent="0">
                  <a:buNone/>
                </a:pPr>
                <a:endParaRPr lang="en-US" dirty="0">
                  <a:ea typeface="Cambria Math"/>
                  <a:cs typeface="Times New Roman" pitchFamily="18" charset="0"/>
                </a:endParaRPr>
              </a:p>
              <a:p>
                <a:r>
                  <a:rPr lang="en-US" dirty="0">
                    <a:ea typeface="Cambria Math"/>
                    <a:cs typeface="Times New Roman" pitchFamily="18" charset="0"/>
                  </a:rPr>
                  <a:t>The solenoid magnet of CMS is a 6m diameter solenoid which produces a field of  3.8T </a:t>
                </a:r>
              </a:p>
              <a:p>
                <a:pPr marL="0" indent="0">
                  <a:buNone/>
                </a:pPr>
                <a:endParaRPr lang="en-US" b="1" dirty="0">
                  <a:cs typeface="Times New Roman" pitchFamily="18" charset="0"/>
                </a:endParaRPr>
              </a:p>
            </p:txBody>
          </p:sp>
        </mc:Choice>
        <mc:Fallback>
          <p:sp>
            <p:nvSpPr>
              <p:cNvPr id="4" name="Content Placeholder 6">
                <a:extLst>
                  <a:ext uri="{FF2B5EF4-FFF2-40B4-BE49-F238E27FC236}">
                    <a16:creationId xmlns:a16="http://schemas.microsoft.com/office/drawing/2014/main" id="{91BBE6A2-22EA-D281-B9D7-B434B05C1E9C}"/>
                  </a:ext>
                </a:extLst>
              </p:cNvPr>
              <p:cNvSpPr>
                <a:spLocks noGrp="1" noRot="1" noChangeAspect="1" noMove="1" noResize="1" noEditPoints="1" noAdjustHandles="1" noChangeArrowheads="1" noChangeShapeType="1" noTextEdit="1"/>
              </p:cNvSpPr>
              <p:nvPr>
                <p:ph idx="1"/>
              </p:nvPr>
            </p:nvSpPr>
            <p:spPr>
              <a:xfrm>
                <a:off x="442453" y="1406013"/>
                <a:ext cx="11238270" cy="5152103"/>
              </a:xfrm>
              <a:blipFill>
                <a:blip r:embed="rId2"/>
                <a:stretch>
                  <a:fillRect l="-977" t="-2485" r="-2116"/>
                </a:stretch>
              </a:blipFill>
            </p:spPr>
            <p:txBody>
              <a:bodyPr/>
              <a:lstStyle/>
              <a:p>
                <a:r>
                  <a:rPr lang="en-IN">
                    <a:noFill/>
                  </a:rPr>
                  <a:t> </a:t>
                </a:r>
              </a:p>
            </p:txBody>
          </p:sp>
        </mc:Fallback>
      </mc:AlternateContent>
    </p:spTree>
    <p:extLst>
      <p:ext uri="{BB962C8B-B14F-4D97-AF65-F5344CB8AC3E}">
        <p14:creationId xmlns:p14="http://schemas.microsoft.com/office/powerpoint/2010/main" val="1962298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696CAC7-D8C1-4696-A58D-983F410C7EFC}"/>
              </a:ext>
            </a:extLst>
          </p:cNvPr>
          <p:cNvSpPr>
            <a:spLocks noGrp="1"/>
          </p:cNvSpPr>
          <p:nvPr>
            <p:ph type="title"/>
          </p:nvPr>
        </p:nvSpPr>
        <p:spPr>
          <a:xfrm>
            <a:off x="153565" y="226930"/>
            <a:ext cx="5257799" cy="908216"/>
          </a:xfrm>
        </p:spPr>
        <p:txBody>
          <a:bodyPr>
            <a:normAutofit/>
          </a:bodyPr>
          <a:lstStyle/>
          <a:p>
            <a:r>
              <a:rPr lang="en-US" dirty="0">
                <a:cs typeface="Times New Roman" pitchFamily="18" charset="0"/>
              </a:rPr>
              <a:t>Inner tracking system</a:t>
            </a:r>
          </a:p>
        </p:txBody>
      </p:sp>
      <p:sp>
        <p:nvSpPr>
          <p:cNvPr id="6" name="Content Placeholder 4">
            <a:extLst>
              <a:ext uri="{FF2B5EF4-FFF2-40B4-BE49-F238E27FC236}">
                <a16:creationId xmlns:a16="http://schemas.microsoft.com/office/drawing/2014/main" id="{AE987760-B29C-DA48-BB15-9E9EC9D76070}"/>
              </a:ext>
            </a:extLst>
          </p:cNvPr>
          <p:cNvSpPr>
            <a:spLocks noGrp="1"/>
          </p:cNvSpPr>
          <p:nvPr>
            <p:ph idx="1"/>
          </p:nvPr>
        </p:nvSpPr>
        <p:spPr>
          <a:xfrm>
            <a:off x="247226" y="1477709"/>
            <a:ext cx="5164138" cy="5187950"/>
          </a:xfrm>
        </p:spPr>
        <p:txBody>
          <a:bodyPr>
            <a:normAutofit/>
          </a:bodyPr>
          <a:lstStyle/>
          <a:p>
            <a:r>
              <a:rPr lang="en-US" sz="2400" dirty="0">
                <a:cs typeface="Times New Roman" pitchFamily="18" charset="0"/>
              </a:rPr>
              <a:t>The tracker is the innermost sub-detector of the CMS. It is designed to provide a precise and efficient trajectories of all charged particles. It also helps in accurate reconstruction of secondary vertices.</a:t>
            </a:r>
          </a:p>
          <a:p>
            <a:r>
              <a:rPr lang="en-US" sz="2400" dirty="0">
                <a:cs typeface="Times New Roman" pitchFamily="18" charset="0"/>
              </a:rPr>
              <a:t>The inner tracking system of CMS detector is 5.8m length and a diameter of 2.5m and surrounds the interaction point of LHC </a:t>
            </a:r>
          </a:p>
        </p:txBody>
      </p:sp>
      <p:pic>
        <p:nvPicPr>
          <p:cNvPr id="5" name="Content Placeholder 5">
            <a:extLst>
              <a:ext uri="{FF2B5EF4-FFF2-40B4-BE49-F238E27FC236}">
                <a16:creationId xmlns:a16="http://schemas.microsoft.com/office/drawing/2014/main" id="{E1AB0B6B-473A-8181-2D85-BD0F404D7E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296" y="1459779"/>
            <a:ext cx="6229214" cy="3846538"/>
          </a:xfrm>
          <a:prstGeom prst="rect">
            <a:avLst/>
          </a:prstGeom>
        </p:spPr>
      </p:pic>
      <p:sp>
        <p:nvSpPr>
          <p:cNvPr id="7" name="TextBox 6">
            <a:extLst>
              <a:ext uri="{FF2B5EF4-FFF2-40B4-BE49-F238E27FC236}">
                <a16:creationId xmlns:a16="http://schemas.microsoft.com/office/drawing/2014/main" id="{D4566656-11A0-6469-A06B-D236C5AB635E}"/>
              </a:ext>
            </a:extLst>
          </p:cNvPr>
          <p:cNvSpPr txBox="1"/>
          <p:nvPr/>
        </p:nvSpPr>
        <p:spPr>
          <a:xfrm>
            <a:off x="5874296" y="5398221"/>
            <a:ext cx="6070478" cy="1200329"/>
          </a:xfrm>
          <a:prstGeom prst="rect">
            <a:avLst/>
          </a:prstGeom>
          <a:noFill/>
        </p:spPr>
        <p:txBody>
          <a:bodyPr wrap="square" rtlCol="0">
            <a:spAutoFit/>
          </a:bodyPr>
          <a:lstStyle/>
          <a:p>
            <a:r>
              <a:rPr lang="en-US"/>
              <a:t>Gumus, Kazim &amp; Akchurin, Nural. (2023). Search For New Physics In The Compact Muon Solenoid (CMS) Experiment And The Response Of The CMS Calorimeters To Particles And Jets. 10.2172/936638.</a:t>
            </a:r>
            <a:endParaRPr lang="en-IN" dirty="0"/>
          </a:p>
        </p:txBody>
      </p:sp>
    </p:spTree>
    <p:extLst>
      <p:ext uri="{BB962C8B-B14F-4D97-AF65-F5344CB8AC3E}">
        <p14:creationId xmlns:p14="http://schemas.microsoft.com/office/powerpoint/2010/main" val="30919771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88CD2A08-D4BB-1139-33DE-A6F31E794AC1}"/>
              </a:ext>
            </a:extLst>
          </p:cNvPr>
          <p:cNvSpPr>
            <a:spLocks noGrp="1"/>
          </p:cNvSpPr>
          <p:nvPr>
            <p:ph type="title"/>
          </p:nvPr>
        </p:nvSpPr>
        <p:spPr>
          <a:xfrm>
            <a:off x="959810" y="433407"/>
            <a:ext cx="10052319" cy="908216"/>
          </a:xfrm>
        </p:spPr>
        <p:txBody>
          <a:bodyPr>
            <a:normAutofit/>
          </a:bodyPr>
          <a:lstStyle/>
          <a:p>
            <a:r>
              <a:rPr lang="en-US" dirty="0">
                <a:cs typeface="Times New Roman" pitchFamily="18" charset="0"/>
              </a:rPr>
              <a:t>Inner tracking system</a:t>
            </a:r>
          </a:p>
        </p:txBody>
      </p:sp>
      <p:sp>
        <p:nvSpPr>
          <p:cNvPr id="4" name="Content Placeholder 5">
            <a:extLst>
              <a:ext uri="{FF2B5EF4-FFF2-40B4-BE49-F238E27FC236}">
                <a16:creationId xmlns:a16="http://schemas.microsoft.com/office/drawing/2014/main" id="{351056F9-DAA4-71A1-D3D7-F3CADFA43F61}"/>
              </a:ext>
            </a:extLst>
          </p:cNvPr>
          <p:cNvSpPr>
            <a:spLocks noGrp="1"/>
          </p:cNvSpPr>
          <p:nvPr>
            <p:ph idx="1"/>
          </p:nvPr>
        </p:nvSpPr>
        <p:spPr/>
        <p:txBody>
          <a:bodyPr>
            <a:normAutofit fontScale="92500" lnSpcReduction="10000"/>
          </a:bodyPr>
          <a:lstStyle/>
          <a:p>
            <a:r>
              <a:rPr lang="en-US" dirty="0">
                <a:cs typeface="Times New Roman" pitchFamily="18" charset="0"/>
              </a:rPr>
              <a:t>At LHC there will be on average of 1000 particles from 20 overlapping p-p interactions that happens across the tracker per bunch i.e., of 25ns. </a:t>
            </a:r>
          </a:p>
          <a:p>
            <a:endParaRPr lang="en-US" dirty="0">
              <a:cs typeface="Times New Roman" pitchFamily="18" charset="0"/>
            </a:endParaRPr>
          </a:p>
          <a:p>
            <a:r>
              <a:rPr lang="en-US" dirty="0">
                <a:cs typeface="Times New Roman" pitchFamily="18" charset="0"/>
              </a:rPr>
              <a:t>For proper detection the detector needs to have a high granularity and fast response such that the trajectories can be identified.</a:t>
            </a:r>
          </a:p>
          <a:p>
            <a:endParaRPr lang="en-US" dirty="0">
              <a:cs typeface="Times New Roman" pitchFamily="18" charset="0"/>
            </a:endParaRPr>
          </a:p>
          <a:p>
            <a:r>
              <a:rPr lang="en-US" dirty="0">
                <a:cs typeface="Times New Roman" pitchFamily="18" charset="0"/>
              </a:rPr>
              <a:t>The inner tracking system has 2 parts </a:t>
            </a:r>
          </a:p>
          <a:p>
            <a:pPr marL="400050" indent="-400050">
              <a:buFont typeface="+mj-lt"/>
              <a:buAutoNum type="romanLcPeriod"/>
            </a:pPr>
            <a:r>
              <a:rPr lang="en-US" dirty="0">
                <a:cs typeface="Times New Roman" pitchFamily="18" charset="0"/>
              </a:rPr>
              <a:t>Pixel detector</a:t>
            </a:r>
          </a:p>
          <a:p>
            <a:pPr marL="400050" indent="-400050">
              <a:buFont typeface="+mj-lt"/>
              <a:buAutoNum type="romanLcPeriod"/>
            </a:pPr>
            <a:r>
              <a:rPr lang="en-US" dirty="0">
                <a:cs typeface="Times New Roman" pitchFamily="18" charset="0"/>
              </a:rPr>
              <a:t>Silicon strip chambers</a:t>
            </a:r>
          </a:p>
          <a:p>
            <a:pPr marL="0" indent="0">
              <a:buNone/>
            </a:pPr>
            <a:r>
              <a:rPr lang="en-US" dirty="0">
                <a:cs typeface="Times New Roman" pitchFamily="18" charset="0"/>
              </a:rPr>
              <a:t>     </a:t>
            </a:r>
          </a:p>
        </p:txBody>
      </p:sp>
    </p:spTree>
    <p:extLst>
      <p:ext uri="{BB962C8B-B14F-4D97-AF65-F5344CB8AC3E}">
        <p14:creationId xmlns:p14="http://schemas.microsoft.com/office/powerpoint/2010/main" val="983211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D65F-0942-918B-FD94-0B00890310DD}"/>
              </a:ext>
            </a:extLst>
          </p:cNvPr>
          <p:cNvSpPr>
            <a:spLocks noGrp="1"/>
          </p:cNvSpPr>
          <p:nvPr>
            <p:ph type="title"/>
          </p:nvPr>
        </p:nvSpPr>
        <p:spPr>
          <a:xfrm>
            <a:off x="838201" y="439397"/>
            <a:ext cx="3888526" cy="1800526"/>
          </a:xfrm>
        </p:spPr>
        <p:txBody>
          <a:bodyPr>
            <a:normAutofit/>
          </a:bodyPr>
          <a:lstStyle/>
          <a:p>
            <a:r>
              <a:rPr lang="en-IN" dirty="0"/>
              <a:t>Pixel Detector</a:t>
            </a:r>
          </a:p>
        </p:txBody>
      </p:sp>
      <p:sp>
        <p:nvSpPr>
          <p:cNvPr id="4" name="Content Placeholder 5">
            <a:extLst>
              <a:ext uri="{FF2B5EF4-FFF2-40B4-BE49-F238E27FC236}">
                <a16:creationId xmlns:a16="http://schemas.microsoft.com/office/drawing/2014/main" id="{03140FB4-DED0-2FD9-5C74-B547D4300A11}"/>
              </a:ext>
            </a:extLst>
          </p:cNvPr>
          <p:cNvSpPr>
            <a:spLocks noGrp="1"/>
          </p:cNvSpPr>
          <p:nvPr>
            <p:ph idx="1"/>
          </p:nvPr>
        </p:nvSpPr>
        <p:spPr>
          <a:xfrm>
            <a:off x="838199" y="2239923"/>
            <a:ext cx="3888528" cy="3553581"/>
          </a:xfrm>
        </p:spPr>
        <p:txBody>
          <a:bodyPr>
            <a:normAutofit/>
          </a:bodyPr>
          <a:lstStyle/>
          <a:p>
            <a:r>
              <a:rPr lang="en-US" sz="2000" dirty="0">
                <a:cs typeface="Times New Roman" pitchFamily="18" charset="0"/>
              </a:rPr>
              <a:t>This is located nearest to the interaction point and faces a very large particle flux in this region.</a:t>
            </a:r>
          </a:p>
          <a:p>
            <a:r>
              <a:rPr lang="en-US" sz="2000" dirty="0">
                <a:cs typeface="Times New Roman" pitchFamily="18" charset="0"/>
              </a:rPr>
              <a:t>It tracks the interactions so precisely and provides a precise tracking points in terms of r,</a:t>
            </a:r>
            <a:r>
              <a:rPr lang="el-GR" sz="2000" dirty="0">
                <a:cs typeface="Times New Roman" pitchFamily="18" charset="0"/>
              </a:rPr>
              <a:t>θ</a:t>
            </a:r>
            <a:r>
              <a:rPr lang="en-US" sz="2000" dirty="0">
                <a:cs typeface="Times New Roman" pitchFamily="18" charset="0"/>
              </a:rPr>
              <a:t>,</a:t>
            </a:r>
            <a:r>
              <a:rPr lang="el-GR" sz="2000" dirty="0">
                <a:cs typeface="Times New Roman" pitchFamily="18" charset="0"/>
              </a:rPr>
              <a:t>φ</a:t>
            </a:r>
            <a:r>
              <a:rPr lang="en-US" sz="2000" dirty="0">
                <a:cs typeface="Times New Roman" pitchFamily="18" charset="0"/>
              </a:rPr>
              <a:t> directions.</a:t>
            </a:r>
          </a:p>
          <a:p>
            <a:r>
              <a:rPr lang="en-US" sz="2000" dirty="0">
                <a:cs typeface="Times New Roman" pitchFamily="18" charset="0"/>
              </a:rPr>
              <a:t>The layout consist of 3 Barrel layers(BPIX) with two end cap disks (FPIX). </a:t>
            </a:r>
          </a:p>
        </p:txBody>
      </p:sp>
      <p:pic>
        <p:nvPicPr>
          <p:cNvPr id="5" name="Content Placeholder 6">
            <a:extLst>
              <a:ext uri="{FF2B5EF4-FFF2-40B4-BE49-F238E27FC236}">
                <a16:creationId xmlns:a16="http://schemas.microsoft.com/office/drawing/2014/main" id="{DF4519B8-B532-3EFD-D567-D3E34EC59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2785" y="1136406"/>
            <a:ext cx="6180544" cy="3646520"/>
          </a:xfrm>
          <a:prstGeom prst="rect">
            <a:avLst/>
          </a:prstGeom>
        </p:spPr>
      </p:pic>
      <p:sp>
        <p:nvSpPr>
          <p:cNvPr id="6" name="TextBox 5">
            <a:extLst>
              <a:ext uri="{FF2B5EF4-FFF2-40B4-BE49-F238E27FC236}">
                <a16:creationId xmlns:a16="http://schemas.microsoft.com/office/drawing/2014/main" id="{278B8E52-FF53-7CAE-610D-B87D9F52611F}"/>
              </a:ext>
            </a:extLst>
          </p:cNvPr>
          <p:cNvSpPr txBox="1"/>
          <p:nvPr/>
        </p:nvSpPr>
        <p:spPr>
          <a:xfrm>
            <a:off x="5751871" y="5024284"/>
            <a:ext cx="6180544" cy="923330"/>
          </a:xfrm>
          <a:prstGeom prst="rect">
            <a:avLst/>
          </a:prstGeom>
          <a:noFill/>
        </p:spPr>
        <p:txBody>
          <a:bodyPr wrap="square" rtlCol="0">
            <a:spAutoFit/>
          </a:bodyPr>
          <a:lstStyle/>
          <a:p>
            <a:r>
              <a:rPr lang="en-US"/>
              <a:t>Karancsi, János. (2014). Operational Experience with the CMS Pixel Detector. Journal of Instrumentation. 10. 10.1088/1748-0221/10/05/C05016. </a:t>
            </a:r>
            <a:endParaRPr lang="en-IN" dirty="0"/>
          </a:p>
        </p:txBody>
      </p:sp>
    </p:spTree>
    <p:extLst>
      <p:ext uri="{BB962C8B-B14F-4D97-AF65-F5344CB8AC3E}">
        <p14:creationId xmlns:p14="http://schemas.microsoft.com/office/powerpoint/2010/main" val="1850525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DF38-CCA3-6CE9-1A53-F9C7F3713178}"/>
              </a:ext>
            </a:extLst>
          </p:cNvPr>
          <p:cNvSpPr>
            <a:spLocks noGrp="1"/>
          </p:cNvSpPr>
          <p:nvPr>
            <p:ph type="title"/>
          </p:nvPr>
        </p:nvSpPr>
        <p:spPr>
          <a:xfrm>
            <a:off x="1624781" y="384789"/>
            <a:ext cx="3507658" cy="1325563"/>
          </a:xfrm>
        </p:spPr>
        <p:txBody>
          <a:bodyPr/>
          <a:lstStyle/>
          <a:p>
            <a:r>
              <a:rPr lang="en-IN" dirty="0"/>
              <a:t>Pixel Detector</a:t>
            </a:r>
          </a:p>
        </p:txBody>
      </p:sp>
      <mc:AlternateContent xmlns:mc="http://schemas.openxmlformats.org/markup-compatibility/2006">
        <mc:Choice xmlns:a14="http://schemas.microsoft.com/office/drawing/2010/main" Requires="a14">
          <p:sp>
            <p:nvSpPr>
              <p:cNvPr id="4" name="Title 8">
                <a:extLst>
                  <a:ext uri="{FF2B5EF4-FFF2-40B4-BE49-F238E27FC236}">
                    <a16:creationId xmlns:a16="http://schemas.microsoft.com/office/drawing/2014/main" id="{09F48919-A2EC-A783-D2C5-335172783D11}"/>
                  </a:ext>
                </a:extLst>
              </p:cNvPr>
              <p:cNvSpPr>
                <a:spLocks noGrp="1"/>
              </p:cNvSpPr>
              <p:nvPr>
                <p:ph idx="1"/>
              </p:nvPr>
            </p:nvSpPr>
            <p:spPr>
              <a:xfrm>
                <a:off x="838200" y="1560154"/>
                <a:ext cx="10515600" cy="4351338"/>
              </a:xfrm>
            </p:spPr>
            <p:txBody>
              <a:bodyPr>
                <a:normAutofit/>
              </a:bodyPr>
              <a:lstStyle/>
              <a:p>
                <a:endParaRPr lang="en-US" dirty="0">
                  <a:cs typeface="Times New Roman" pitchFamily="18" charset="0"/>
                </a:endParaRPr>
              </a:p>
              <a:p>
                <a:r>
                  <a:rPr lang="en-US" dirty="0">
                    <a:cs typeface="Times New Roman" pitchFamily="18" charset="0"/>
                  </a:rPr>
                  <a:t>BPIX is 53cm long and located at the mean radii of 4.4cm, 7.3cm and 10.2cm. The two end caps (FPIX) extending from 6cm to 15cm in radius and placed at 34.5cm and 64.5cm</a:t>
                </a:r>
              </a:p>
              <a:p>
                <a:pPr marL="0" indent="0">
                  <a:buNone/>
                </a:pPr>
                <a:endParaRPr lang="en-US" dirty="0">
                  <a:cs typeface="Times New Roman" pitchFamily="18" charset="0"/>
                </a:endParaRPr>
              </a:p>
              <a:p>
                <a:r>
                  <a:rPr lang="en-US" dirty="0">
                    <a:cs typeface="Times New Roman" pitchFamily="18" charset="0"/>
                  </a:rPr>
                  <a:t>BPIX(FPIX) contains 48million(18million) pixels covering a total area of 0.78(0.28)</a:t>
                </a:r>
                <a14:m>
                  <m:oMath xmlns:m="http://schemas.openxmlformats.org/officeDocument/2006/math">
                    <m:sSup>
                      <m:sSupPr>
                        <m:ctrlPr>
                          <a:rPr lang="en-US" i="1" smtClean="0">
                            <a:latin typeface="Cambria Math" panose="02040503050406030204" pitchFamily="18" charset="0"/>
                            <a:cs typeface="Times New Roman" pitchFamily="18" charset="0"/>
                          </a:rPr>
                        </m:ctrlPr>
                      </m:sSupPr>
                      <m:e>
                        <m:r>
                          <m:rPr>
                            <m:sty m:val="p"/>
                          </m:rPr>
                          <a:rPr lang="en-US" b="0" i="0" smtClean="0">
                            <a:latin typeface="Cambria Math" panose="02040503050406030204" pitchFamily="18" charset="0"/>
                            <a:cs typeface="Times New Roman" pitchFamily="18" charset="0"/>
                          </a:rPr>
                          <m:t>m</m:t>
                        </m:r>
                      </m:e>
                      <m:sup>
                        <m:r>
                          <a:rPr lang="en-US" b="0" i="0" smtClean="0">
                            <a:latin typeface="Cambria Math" panose="02040503050406030204" pitchFamily="18" charset="0"/>
                            <a:cs typeface="Times New Roman" pitchFamily="18" charset="0"/>
                          </a:rPr>
                          <m:t>2</m:t>
                        </m:r>
                      </m:sup>
                    </m:sSup>
                  </m:oMath>
                </a14:m>
                <a:r>
                  <a:rPr lang="en-US" dirty="0">
                    <a:cs typeface="Times New Roman" pitchFamily="18" charset="0"/>
                  </a:rPr>
                  <a:t>. </a:t>
                </a:r>
              </a:p>
              <a:p>
                <a:pPr marL="0" indent="0">
                  <a:buNone/>
                </a:pPr>
                <a:endParaRPr lang="en-US" dirty="0">
                  <a:cs typeface="Times New Roman" pitchFamily="18" charset="0"/>
                </a:endParaRPr>
              </a:p>
              <a:p>
                <a:r>
                  <a:rPr lang="en-US" dirty="0">
                    <a:cs typeface="Times New Roman" pitchFamily="18" charset="0"/>
                  </a:rPr>
                  <a:t>The psuedorapidity range covered is from -2.5 &lt; </a:t>
                </a:r>
                <a:r>
                  <a:rPr lang="el-GR" dirty="0">
                    <a:cs typeface="Times New Roman" pitchFamily="18" charset="0"/>
                  </a:rPr>
                  <a:t>η</a:t>
                </a:r>
                <a:r>
                  <a:rPr lang="en-US" dirty="0">
                    <a:cs typeface="Times New Roman" pitchFamily="18" charset="0"/>
                  </a:rPr>
                  <a:t> &lt; 2.5. </a:t>
                </a:r>
              </a:p>
            </p:txBody>
          </p:sp>
        </mc:Choice>
        <mc:Fallback>
          <p:sp>
            <p:nvSpPr>
              <p:cNvPr id="4" name="Title 8">
                <a:extLst>
                  <a:ext uri="{FF2B5EF4-FFF2-40B4-BE49-F238E27FC236}">
                    <a16:creationId xmlns:a16="http://schemas.microsoft.com/office/drawing/2014/main" id="{09F48919-A2EC-A783-D2C5-335172783D11}"/>
                  </a:ext>
                </a:extLst>
              </p:cNvPr>
              <p:cNvSpPr>
                <a:spLocks noGrp="1" noRot="1" noChangeAspect="1" noMove="1" noResize="1" noEditPoints="1" noAdjustHandles="1" noChangeArrowheads="1" noChangeShapeType="1" noTextEdit="1"/>
              </p:cNvSpPr>
              <p:nvPr>
                <p:ph idx="1"/>
              </p:nvPr>
            </p:nvSpPr>
            <p:spPr>
              <a:xfrm>
                <a:off x="838200" y="1560154"/>
                <a:ext cx="10515600" cy="4351338"/>
              </a:xfrm>
              <a:blipFill>
                <a:blip r:embed="rId2"/>
                <a:stretch>
                  <a:fillRect l="-1043" r="-1507" b="-140"/>
                </a:stretch>
              </a:blipFill>
            </p:spPr>
            <p:txBody>
              <a:bodyPr/>
              <a:lstStyle/>
              <a:p>
                <a:r>
                  <a:rPr lang="en-IN">
                    <a:noFill/>
                  </a:rPr>
                  <a:t> </a:t>
                </a:r>
              </a:p>
            </p:txBody>
          </p:sp>
        </mc:Fallback>
      </mc:AlternateContent>
    </p:spTree>
    <p:extLst>
      <p:ext uri="{BB962C8B-B14F-4D97-AF65-F5344CB8AC3E}">
        <p14:creationId xmlns:p14="http://schemas.microsoft.com/office/powerpoint/2010/main" val="39235323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D9170-C4BE-26FA-DDEF-BC7467F264EB}"/>
              </a:ext>
            </a:extLst>
          </p:cNvPr>
          <p:cNvSpPr>
            <a:spLocks noGrp="1"/>
          </p:cNvSpPr>
          <p:nvPr>
            <p:ph type="title"/>
          </p:nvPr>
        </p:nvSpPr>
        <p:spPr>
          <a:xfrm>
            <a:off x="1137034" y="609597"/>
            <a:ext cx="9392421" cy="1330841"/>
          </a:xfrm>
        </p:spPr>
        <p:txBody>
          <a:bodyPr>
            <a:normAutofit/>
          </a:bodyPr>
          <a:lstStyle/>
          <a:p>
            <a:r>
              <a:rPr lang="en-IN" dirty="0"/>
              <a:t>Silicon Strip Tracker (SST)</a:t>
            </a:r>
          </a:p>
        </p:txBody>
      </p:sp>
      <p:sp>
        <p:nvSpPr>
          <p:cNvPr id="4" name="Content Placeholder 2">
            <a:extLst>
              <a:ext uri="{FF2B5EF4-FFF2-40B4-BE49-F238E27FC236}">
                <a16:creationId xmlns:a16="http://schemas.microsoft.com/office/drawing/2014/main" id="{33661189-E1EC-4FA4-2C3B-A4FADDDF20BF}"/>
              </a:ext>
            </a:extLst>
          </p:cNvPr>
          <p:cNvSpPr>
            <a:spLocks noGrp="1"/>
          </p:cNvSpPr>
          <p:nvPr>
            <p:ph idx="1"/>
          </p:nvPr>
        </p:nvSpPr>
        <p:spPr>
          <a:xfrm>
            <a:off x="422658" y="2176738"/>
            <a:ext cx="4958966" cy="3917773"/>
          </a:xfrm>
        </p:spPr>
        <p:txBody>
          <a:bodyPr>
            <a:normAutofit/>
          </a:bodyPr>
          <a:lstStyle/>
          <a:p>
            <a:r>
              <a:rPr lang="en-US" sz="2000" dirty="0">
                <a:cs typeface="Times New Roman" pitchFamily="18" charset="0"/>
              </a:rPr>
              <a:t>Outside the Pixel detector the particle flux is so small hence Silicon micro strip detectors are used. The silicon strip tracker consist of 3 different sub systems </a:t>
            </a:r>
          </a:p>
          <a:p>
            <a:endParaRPr lang="en-US" sz="2000" dirty="0">
              <a:cs typeface="Times New Roman" pitchFamily="18" charset="0"/>
            </a:endParaRPr>
          </a:p>
          <a:p>
            <a:pPr marL="400050" indent="-400050">
              <a:buFont typeface="+mj-lt"/>
              <a:buAutoNum type="romanLcPeriod"/>
            </a:pPr>
            <a:r>
              <a:rPr lang="en-US" sz="2000" dirty="0">
                <a:cs typeface="Times New Roman" pitchFamily="18" charset="0"/>
              </a:rPr>
              <a:t>  Tracker inner barrel and disks(TIB/TID).</a:t>
            </a:r>
          </a:p>
          <a:p>
            <a:pPr marL="400050" indent="-400050">
              <a:buFont typeface="+mj-lt"/>
              <a:buAutoNum type="romanLcPeriod"/>
            </a:pPr>
            <a:r>
              <a:rPr lang="en-US" sz="2000" dirty="0">
                <a:cs typeface="Times New Roman" pitchFamily="18" charset="0"/>
              </a:rPr>
              <a:t>Tracker outer barrel system(TOB) </a:t>
            </a:r>
          </a:p>
          <a:p>
            <a:pPr marL="400050" indent="-400050">
              <a:buFont typeface="+mj-lt"/>
              <a:buAutoNum type="romanLcPeriod"/>
            </a:pPr>
            <a:r>
              <a:rPr lang="en-US" sz="2000" dirty="0">
                <a:cs typeface="Times New Roman" pitchFamily="18" charset="0"/>
              </a:rPr>
              <a:t>Tracker end caps(+TEC, -TEC)  </a:t>
            </a:r>
          </a:p>
        </p:txBody>
      </p:sp>
      <p:pic>
        <p:nvPicPr>
          <p:cNvPr id="5" name="Content Placeholder 4">
            <a:extLst>
              <a:ext uri="{FF2B5EF4-FFF2-40B4-BE49-F238E27FC236}">
                <a16:creationId xmlns:a16="http://schemas.microsoft.com/office/drawing/2014/main" id="{07A3D48E-D1BF-5CEA-2E2C-FF2C0606C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0503" y="1940438"/>
            <a:ext cx="6443539" cy="2992732"/>
          </a:xfrm>
          <a:prstGeom prst="rect">
            <a:avLst/>
          </a:prstGeom>
        </p:spPr>
      </p:pic>
      <p:sp>
        <p:nvSpPr>
          <p:cNvPr id="6" name="TextBox 5">
            <a:extLst>
              <a:ext uri="{FF2B5EF4-FFF2-40B4-BE49-F238E27FC236}">
                <a16:creationId xmlns:a16="http://schemas.microsoft.com/office/drawing/2014/main" id="{243151CA-F07C-149A-4787-14D0EF2F3C4E}"/>
              </a:ext>
            </a:extLst>
          </p:cNvPr>
          <p:cNvSpPr txBox="1"/>
          <p:nvPr/>
        </p:nvSpPr>
        <p:spPr>
          <a:xfrm>
            <a:off x="5381624" y="5583936"/>
            <a:ext cx="6384552" cy="646331"/>
          </a:xfrm>
          <a:prstGeom prst="rect">
            <a:avLst/>
          </a:prstGeom>
          <a:noFill/>
        </p:spPr>
        <p:txBody>
          <a:bodyPr wrap="square" rtlCol="0">
            <a:spAutoFit/>
          </a:bodyPr>
          <a:lstStyle/>
          <a:p>
            <a:r>
              <a:rPr lang="en-US" dirty="0" err="1"/>
              <a:t>Brauer</a:t>
            </a:r>
            <a:r>
              <a:rPr lang="en-US" dirty="0"/>
              <a:t>, Richard and K Klein. “The CMS Silicon Strip Tracker 2 . 1 Layout of the CMS Silicon Strip Tracker.” </a:t>
            </a:r>
            <a:endParaRPr lang="en-IN" dirty="0"/>
          </a:p>
        </p:txBody>
      </p:sp>
    </p:spTree>
    <p:extLst>
      <p:ext uri="{BB962C8B-B14F-4D97-AF65-F5344CB8AC3E}">
        <p14:creationId xmlns:p14="http://schemas.microsoft.com/office/powerpoint/2010/main" val="649282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C97D6A-A998-F14C-140B-16373D877CAE}"/>
              </a:ext>
            </a:extLst>
          </p:cNvPr>
          <p:cNvSpPr>
            <a:spLocks noGrp="1"/>
          </p:cNvSpPr>
          <p:nvPr>
            <p:ph type="title"/>
          </p:nvPr>
        </p:nvSpPr>
        <p:spPr>
          <a:xfrm>
            <a:off x="950221" y="324462"/>
            <a:ext cx="9392421" cy="1330841"/>
          </a:xfrm>
        </p:spPr>
        <p:txBody>
          <a:bodyPr>
            <a:normAutofit/>
          </a:bodyPr>
          <a:lstStyle/>
          <a:p>
            <a:r>
              <a:rPr lang="en-IN" dirty="0"/>
              <a:t>Silicon Strip Tracker (SST)</a:t>
            </a:r>
          </a:p>
        </p:txBody>
      </p:sp>
      <p:sp>
        <p:nvSpPr>
          <p:cNvPr id="4" name="Content Placeholder 2">
            <a:extLst>
              <a:ext uri="{FF2B5EF4-FFF2-40B4-BE49-F238E27FC236}">
                <a16:creationId xmlns:a16="http://schemas.microsoft.com/office/drawing/2014/main" id="{1A191976-614E-BB9E-5DED-435BB20CE83A}"/>
              </a:ext>
            </a:extLst>
          </p:cNvPr>
          <p:cNvSpPr>
            <a:spLocks noGrp="1"/>
          </p:cNvSpPr>
          <p:nvPr>
            <p:ph idx="1"/>
          </p:nvPr>
        </p:nvSpPr>
        <p:spPr/>
        <p:txBody>
          <a:bodyPr>
            <a:normAutofit fontScale="85000" lnSpcReduction="10000"/>
          </a:bodyPr>
          <a:lstStyle/>
          <a:p>
            <a:r>
              <a:rPr lang="en-US" dirty="0">
                <a:cs typeface="Times New Roman" pitchFamily="18" charset="0"/>
              </a:rPr>
              <a:t>Tracker inner barrel extends in </a:t>
            </a:r>
            <a:r>
              <a:rPr lang="en-US">
                <a:cs typeface="Times New Roman" pitchFamily="18" charset="0"/>
              </a:rPr>
              <a:t>a radius of 55 cm, and has 4 barrel layers and 3 disks at each end with a position resolution of 23</a:t>
            </a:r>
            <a:r>
              <a:rPr lang="el-GR">
                <a:cs typeface="Times New Roman" pitchFamily="18" charset="0"/>
              </a:rPr>
              <a:t>μ</a:t>
            </a:r>
            <a:r>
              <a:rPr lang="en-US">
                <a:cs typeface="Times New Roman" pitchFamily="18" charset="0"/>
              </a:rPr>
              <a:t>m for inner two layers and 35</a:t>
            </a:r>
            <a:r>
              <a:rPr lang="el-GR">
                <a:cs typeface="Times New Roman" pitchFamily="18" charset="0"/>
              </a:rPr>
              <a:t> μ</a:t>
            </a:r>
            <a:r>
              <a:rPr lang="en-US">
                <a:cs typeface="Times New Roman" pitchFamily="18" charset="0"/>
              </a:rPr>
              <a:t>m in outer two layers. </a:t>
            </a:r>
          </a:p>
          <a:p>
            <a:r>
              <a:rPr lang="en-US">
                <a:cs typeface="Times New Roman" pitchFamily="18" charset="0"/>
              </a:rPr>
              <a:t> The TIBs are surrounded by TOB which consist of 6 barrel layers with a resolution of 53</a:t>
            </a:r>
            <a:r>
              <a:rPr lang="el-GR">
                <a:cs typeface="Times New Roman" pitchFamily="18" charset="0"/>
              </a:rPr>
              <a:t> μ</a:t>
            </a:r>
            <a:r>
              <a:rPr lang="en-US">
                <a:cs typeface="Times New Roman" pitchFamily="18" charset="0"/>
              </a:rPr>
              <a:t>m for first four layers and 35</a:t>
            </a:r>
            <a:r>
              <a:rPr lang="el-GR">
                <a:cs typeface="Times New Roman" pitchFamily="18" charset="0"/>
              </a:rPr>
              <a:t> μ</a:t>
            </a:r>
            <a:r>
              <a:rPr lang="en-US">
                <a:cs typeface="Times New Roman" pitchFamily="18" charset="0"/>
              </a:rPr>
              <a:t>m for outer two layers. It extends up to z=118cm and beyond this range the tracker end caps takes over.</a:t>
            </a:r>
          </a:p>
          <a:p>
            <a:r>
              <a:rPr lang="en-US">
                <a:cs typeface="Times New Roman" pitchFamily="18" charset="0"/>
              </a:rPr>
              <a:t>Tracker </a:t>
            </a:r>
            <a:r>
              <a:rPr lang="en-US" dirty="0">
                <a:cs typeface="Times New Roman" pitchFamily="18" charset="0"/>
              </a:rPr>
              <a:t>end caps provides an additional coverage up to </a:t>
            </a:r>
            <a:r>
              <a:rPr lang="el-GR" dirty="0">
                <a:cs typeface="Times New Roman" pitchFamily="18" charset="0"/>
              </a:rPr>
              <a:t>η</a:t>
            </a:r>
            <a:r>
              <a:rPr lang="en-US" dirty="0">
                <a:cs typeface="Times New Roman" pitchFamily="18" charset="0"/>
              </a:rPr>
              <a:t>&lt;2.5. Each TEC provides nine </a:t>
            </a:r>
            <a:r>
              <a:rPr lang="el-GR" dirty="0">
                <a:cs typeface="Times New Roman" pitchFamily="18" charset="0"/>
              </a:rPr>
              <a:t>φ</a:t>
            </a:r>
            <a:r>
              <a:rPr lang="en-US" dirty="0">
                <a:cs typeface="Times New Roman" pitchFamily="18" charset="0"/>
              </a:rPr>
              <a:t> measurements for each trajectory and extends up to z=282cm.</a:t>
            </a:r>
          </a:p>
          <a:p>
            <a:r>
              <a:rPr lang="en-US" dirty="0">
                <a:cs typeface="Times New Roman" pitchFamily="18" charset="0"/>
              </a:rPr>
              <a:t>In addition to first two layers of TIB/TID and TOB as well as rings 1,2 and 5 of TEC, carry a second micro-strip module with sensor in both sides with an angle of 100mrad to provide measurement of second coordinate z or r in the barrel and discs. </a:t>
            </a:r>
          </a:p>
        </p:txBody>
      </p:sp>
    </p:spTree>
    <p:extLst>
      <p:ext uri="{BB962C8B-B14F-4D97-AF65-F5344CB8AC3E}">
        <p14:creationId xmlns:p14="http://schemas.microsoft.com/office/powerpoint/2010/main" val="20466332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ED3E0-83DD-FF1F-8934-BA553BA02CBD}"/>
              </a:ext>
            </a:extLst>
          </p:cNvPr>
          <p:cNvSpPr>
            <a:spLocks noGrp="1"/>
          </p:cNvSpPr>
          <p:nvPr>
            <p:ph type="title"/>
          </p:nvPr>
        </p:nvSpPr>
        <p:spPr/>
        <p:txBody>
          <a:bodyPr/>
          <a:lstStyle/>
          <a:p>
            <a:r>
              <a:rPr lang="en-IN"/>
              <a:t>Electromagnetic Calorimeter</a:t>
            </a:r>
            <a:endParaRPr lang="en-IN" dirty="0"/>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48DBA2B6-1C0F-0CFD-00C3-D2B613C3EA25}"/>
                  </a:ext>
                </a:extLst>
              </p:cNvPr>
              <p:cNvSpPr>
                <a:spLocks noGrp="1"/>
              </p:cNvSpPr>
              <p:nvPr>
                <p:ph idx="1"/>
              </p:nvPr>
            </p:nvSpPr>
            <p:spPr>
              <a:xfrm>
                <a:off x="838200" y="1825625"/>
                <a:ext cx="5857568" cy="4351338"/>
              </a:xfrm>
            </p:spPr>
            <p:txBody>
              <a:bodyPr>
                <a:normAutofit lnSpcReduction="10000"/>
              </a:bodyPr>
              <a:lstStyle/>
              <a:p>
                <a:r>
                  <a:rPr lang="en-US" dirty="0">
                    <a:cs typeface="Times New Roman" pitchFamily="18" charset="0"/>
                  </a:rPr>
                  <a:t>It is a hermitic homogenous calorimeter made of 61200 lead tungstate (PbW</a:t>
                </a:r>
                <a14:m>
                  <m:oMath xmlns:m="http://schemas.openxmlformats.org/officeDocument/2006/math">
                    <m:sSub>
                      <m:sSubPr>
                        <m:ctrlPr>
                          <a:rPr lang="en-US" i="1" smtClean="0">
                            <a:latin typeface="Cambria Math" panose="02040503050406030204" pitchFamily="18" charset="0"/>
                            <a:cs typeface="Times New Roman" pitchFamily="18" charset="0"/>
                          </a:rPr>
                        </m:ctrlPr>
                      </m:sSubPr>
                      <m:e>
                        <m:r>
                          <m:rPr>
                            <m:sty m:val="p"/>
                          </m:rPr>
                          <a:rPr lang="en-US" b="0" i="0" smtClean="0">
                            <a:latin typeface="Cambria Math" panose="02040503050406030204" pitchFamily="18" charset="0"/>
                            <a:cs typeface="Times New Roman" pitchFamily="18" charset="0"/>
                          </a:rPr>
                          <m:t>O</m:t>
                        </m:r>
                      </m:e>
                      <m:sub>
                        <m:r>
                          <a:rPr lang="en-US" b="0" i="0" smtClean="0">
                            <a:latin typeface="Cambria Math" panose="02040503050406030204" pitchFamily="18" charset="0"/>
                            <a:cs typeface="Times New Roman" pitchFamily="18" charset="0"/>
                          </a:rPr>
                          <m:t>4</m:t>
                        </m:r>
                      </m:sub>
                    </m:sSub>
                  </m:oMath>
                </a14:m>
                <a:r>
                  <a:rPr lang="en-US" dirty="0">
                    <a:cs typeface="Times New Roman" pitchFamily="18" charset="0"/>
                  </a:rPr>
                  <a:t>) mounted in a central barrel part accompanied by 7324 crystals in each of two end caps. A preshower detector is installed at the face of the two end caps </a:t>
                </a:r>
              </a:p>
              <a:p>
                <a:r>
                  <a:rPr lang="en-US" dirty="0">
                    <a:cs typeface="Times New Roman" pitchFamily="18" charset="0"/>
                  </a:rPr>
                  <a:t>Avalanche photo diodes(APDs) are used in the barrel and vacuum photo triodes (VPTs) are used in end caps </a:t>
                </a:r>
              </a:p>
            </p:txBody>
          </p:sp>
        </mc:Choice>
        <mc:Fallback>
          <p:sp>
            <p:nvSpPr>
              <p:cNvPr id="4" name="Content Placeholder 2">
                <a:extLst>
                  <a:ext uri="{FF2B5EF4-FFF2-40B4-BE49-F238E27FC236}">
                    <a16:creationId xmlns:a16="http://schemas.microsoft.com/office/drawing/2014/main" id="{48DBA2B6-1C0F-0CFD-00C3-D2B613C3EA25}"/>
                  </a:ext>
                </a:extLst>
              </p:cNvPr>
              <p:cNvSpPr>
                <a:spLocks noGrp="1" noRot="1" noChangeAspect="1" noMove="1" noResize="1" noEditPoints="1" noAdjustHandles="1" noChangeArrowheads="1" noChangeShapeType="1" noTextEdit="1"/>
              </p:cNvSpPr>
              <p:nvPr>
                <p:ph idx="1"/>
              </p:nvPr>
            </p:nvSpPr>
            <p:spPr>
              <a:xfrm>
                <a:off x="838200" y="1825625"/>
                <a:ext cx="5857568" cy="4351338"/>
              </a:xfrm>
              <a:blipFill>
                <a:blip r:embed="rId2"/>
                <a:stretch>
                  <a:fillRect l="-1875" t="-3081" r="-1563"/>
                </a:stretch>
              </a:blipFill>
            </p:spPr>
            <p:txBody>
              <a:bodyPr/>
              <a:lstStyle/>
              <a:p>
                <a:r>
                  <a:rPr lang="en-IN">
                    <a:noFill/>
                  </a:rPr>
                  <a:t> </a:t>
                </a:r>
              </a:p>
            </p:txBody>
          </p:sp>
        </mc:Fallback>
      </mc:AlternateContent>
      <p:pic>
        <p:nvPicPr>
          <p:cNvPr id="5" name="Content Placeholder 4">
            <a:extLst>
              <a:ext uri="{FF2B5EF4-FFF2-40B4-BE49-F238E27FC236}">
                <a16:creationId xmlns:a16="http://schemas.microsoft.com/office/drawing/2014/main" id="{EF1C272F-31C7-B804-7E1D-3DBEBC586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070" y="1825624"/>
            <a:ext cx="5451612" cy="3591949"/>
          </a:xfrm>
          <a:prstGeom prst="rect">
            <a:avLst/>
          </a:prstGeom>
        </p:spPr>
      </p:pic>
      <p:sp>
        <p:nvSpPr>
          <p:cNvPr id="6" name="TextBox 5">
            <a:extLst>
              <a:ext uri="{FF2B5EF4-FFF2-40B4-BE49-F238E27FC236}">
                <a16:creationId xmlns:a16="http://schemas.microsoft.com/office/drawing/2014/main" id="{5F3EDC74-5890-44EA-E888-128F94A30026}"/>
              </a:ext>
            </a:extLst>
          </p:cNvPr>
          <p:cNvSpPr txBox="1"/>
          <p:nvPr/>
        </p:nvSpPr>
        <p:spPr>
          <a:xfrm>
            <a:off x="6617110" y="5639312"/>
            <a:ext cx="5388077" cy="861774"/>
          </a:xfrm>
          <a:prstGeom prst="rect">
            <a:avLst/>
          </a:prstGeom>
          <a:noFill/>
        </p:spPr>
        <p:txBody>
          <a:bodyPr wrap="square" rtlCol="0">
            <a:spAutoFit/>
          </a:bodyPr>
          <a:lstStyle/>
          <a:p>
            <a:r>
              <a:rPr lang="en-IN" sz="1000"/>
              <a:t>Bartoloni, Alessandro &amp; Baccaro, S &amp; Barone, L &amp; Cavallari, Francesca &amp; Dafinei, Ioan &amp; Re, D &amp; Diemoz, M &amp; Marco, E &amp; Grassi, M &amp; Longo, E &amp; Meridiani, Paolo &amp; Micheli, Fiorenza &amp; Organtini, G &amp; Nourbakhsh, S &amp; Paramatti, Riccardo &amp; Pellegrino, Fabio &amp; Rahatlou, S &amp; Rovelli, Tiziano &amp; Sigamani, Michael &amp; Soffi, Livia. (2013). The CMS ECAL barrel HV system. Journal of Instrumentation. 8. C02039. 10.1088/1748-0221/8/02/C02039.</a:t>
            </a:r>
            <a:endParaRPr lang="en-IN" sz="1000" dirty="0"/>
          </a:p>
        </p:txBody>
      </p:sp>
    </p:spTree>
    <p:extLst>
      <p:ext uri="{BB962C8B-B14F-4D97-AF65-F5344CB8AC3E}">
        <p14:creationId xmlns:p14="http://schemas.microsoft.com/office/powerpoint/2010/main" val="3872088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1D161-BB8D-5C3B-F15E-D0D07B4D524A}"/>
              </a:ext>
            </a:extLst>
          </p:cNvPr>
          <p:cNvSpPr>
            <a:spLocks noGrp="1"/>
          </p:cNvSpPr>
          <p:nvPr>
            <p:ph type="title"/>
          </p:nvPr>
        </p:nvSpPr>
        <p:spPr>
          <a:xfrm>
            <a:off x="838200" y="453616"/>
            <a:ext cx="10515600" cy="1080217"/>
          </a:xfrm>
        </p:spPr>
        <p:txBody>
          <a:bodyPr/>
          <a:lstStyle/>
          <a:p>
            <a:r>
              <a:rPr lang="en-IN" dirty="0"/>
              <a:t>Electromagnetic Calorimeter</a:t>
            </a: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5C131F05-FA1D-8C2A-8E17-3EAD141C3929}"/>
                  </a:ext>
                </a:extLst>
              </p:cNvPr>
              <p:cNvSpPr>
                <a:spLocks noGrp="1"/>
              </p:cNvSpPr>
              <p:nvPr>
                <p:ph idx="1"/>
              </p:nvPr>
            </p:nvSpPr>
            <p:spPr>
              <a:xfrm>
                <a:off x="422787" y="1435510"/>
                <a:ext cx="11464413" cy="5161935"/>
              </a:xfrm>
            </p:spPr>
            <p:txBody>
              <a:bodyPr>
                <a:normAutofit fontScale="92500" lnSpcReduction="20000"/>
              </a:bodyPr>
              <a:lstStyle/>
              <a:p>
                <a:r>
                  <a:rPr lang="en-US" dirty="0">
                    <a:cs typeface="Times New Roman" pitchFamily="18" charset="0"/>
                  </a:rPr>
                  <a:t>The choice of crystals are very important aspect since for precise measurements the leakage outside of the crystals should be minimized which will be minimized by choosing a high-density crystal (8.28 </a:t>
                </a:r>
                <a14:m>
                  <m:oMath xmlns:m="http://schemas.openxmlformats.org/officeDocument/2006/math">
                    <m:f>
                      <m:fPr>
                        <m:type m:val="skw"/>
                        <m:ctrlPr>
                          <a:rPr lang="en-US" i="1" smtClean="0">
                            <a:latin typeface="Cambria Math" panose="02040503050406030204" pitchFamily="18" charset="0"/>
                            <a:cs typeface="Times New Roman" pitchFamily="18" charset="0"/>
                          </a:rPr>
                        </m:ctrlPr>
                      </m:fPr>
                      <m:num>
                        <m:r>
                          <m:rPr>
                            <m:sty m:val="p"/>
                          </m:rPr>
                          <a:rPr lang="en-US" b="0" i="0" smtClean="0">
                            <a:latin typeface="Cambria Math" panose="02040503050406030204" pitchFamily="18" charset="0"/>
                            <a:cs typeface="Times New Roman" pitchFamily="18" charset="0"/>
                          </a:rPr>
                          <m:t>g</m:t>
                        </m:r>
                      </m:num>
                      <m:den>
                        <m:sSup>
                          <m:sSupPr>
                            <m:ctrlPr>
                              <a:rPr lang="en-US" i="1" smtClean="0">
                                <a:latin typeface="Cambria Math" panose="02040503050406030204" pitchFamily="18" charset="0"/>
                                <a:cs typeface="Times New Roman" pitchFamily="18" charset="0"/>
                              </a:rPr>
                            </m:ctrlPr>
                          </m:sSupPr>
                          <m:e>
                            <m:r>
                              <m:rPr>
                                <m:sty m:val="p"/>
                              </m:rPr>
                              <a:rPr lang="en-US" b="0" i="0" smtClean="0">
                                <a:latin typeface="Cambria Math" panose="02040503050406030204" pitchFamily="18" charset="0"/>
                                <a:cs typeface="Times New Roman" pitchFamily="18" charset="0"/>
                              </a:rPr>
                              <m:t>m</m:t>
                            </m:r>
                          </m:e>
                          <m:sup>
                            <m:r>
                              <a:rPr lang="en-US" b="0" i="0" smtClean="0">
                                <a:latin typeface="Cambria Math" panose="02040503050406030204" pitchFamily="18" charset="0"/>
                                <a:cs typeface="Times New Roman" pitchFamily="18" charset="0"/>
                              </a:rPr>
                              <m:t>2</m:t>
                            </m:r>
                          </m:sup>
                        </m:sSup>
                      </m:den>
                    </m:f>
                  </m:oMath>
                </a14:m>
                <a:r>
                  <a:rPr lang="en-US" dirty="0">
                    <a:cs typeface="Times New Roman" pitchFamily="18" charset="0"/>
                  </a:rPr>
                  <a:t>)with small Moliere radius(2.2cm) and short radiation length (0.89cm).</a:t>
                </a:r>
              </a:p>
              <a:p>
                <a:r>
                  <a:rPr lang="en-US" dirty="0">
                    <a:cs typeface="Times New Roman" pitchFamily="18" charset="0"/>
                  </a:rPr>
                  <a:t>The scintillation decay time is in the order of bunch crossing time i.e.., about 80% of light is emitted in 25ns.</a:t>
                </a:r>
              </a:p>
              <a:p>
                <a:r>
                  <a:rPr lang="en-US" dirty="0">
                    <a:cs typeface="Times New Roman" pitchFamily="18" charset="0"/>
                  </a:rPr>
                  <a:t>The crystal emits blue-green scintillation light with a peak of 420-430nm.</a:t>
                </a:r>
              </a:p>
              <a:p>
                <a:r>
                  <a:rPr lang="en-US" dirty="0">
                    <a:cs typeface="Times New Roman" pitchFamily="18" charset="0"/>
                  </a:rPr>
                  <a:t>The barrel part of ECAL covers a psuedorapidity range of |</a:t>
                </a:r>
                <a:r>
                  <a:rPr lang="el-GR" dirty="0">
                    <a:cs typeface="Times New Roman" pitchFamily="18" charset="0"/>
                  </a:rPr>
                  <a:t>η</a:t>
                </a:r>
                <a:r>
                  <a:rPr lang="en-US" dirty="0">
                    <a:cs typeface="Times New Roman" pitchFamily="18" charset="0"/>
                  </a:rPr>
                  <a:t>| &lt; 1.479 </a:t>
                </a:r>
              </a:p>
              <a:p>
                <a:r>
                  <a:rPr lang="en-US" dirty="0">
                    <a:cs typeface="Times New Roman" pitchFamily="18" charset="0"/>
                  </a:rPr>
                  <a:t>The crystals have a tapered shape, slightly varying with the position in </a:t>
                </a:r>
                <a:r>
                  <a:rPr lang="el-GR" dirty="0">
                    <a:cs typeface="Times New Roman" pitchFamily="18" charset="0"/>
                  </a:rPr>
                  <a:t>η</a:t>
                </a:r>
                <a:r>
                  <a:rPr lang="en-US" dirty="0">
                    <a:cs typeface="Times New Roman" pitchFamily="18" charset="0"/>
                  </a:rPr>
                  <a:t>.</a:t>
                </a:r>
              </a:p>
              <a:p>
                <a:r>
                  <a:rPr lang="en-US" dirty="0">
                    <a:cs typeface="Times New Roman" pitchFamily="18" charset="0"/>
                  </a:rPr>
                  <a:t>The crystals are contained in a thin-walled alveolar structure (sub module) which is 0.1mm thick and made of an aluminum layer facing the crystal and two layers of glass fiber-epoxy resin.</a:t>
                </a:r>
              </a:p>
              <a:p>
                <a:r>
                  <a:rPr lang="en-US" dirty="0">
                    <a:cs typeface="Times New Roman" pitchFamily="18" charset="0"/>
                  </a:rPr>
                  <a:t>The end caps cover the rapidity of 1.479 &lt; |</a:t>
                </a:r>
                <a:r>
                  <a:rPr lang="el-GR" dirty="0">
                    <a:cs typeface="Times New Roman" pitchFamily="18" charset="0"/>
                  </a:rPr>
                  <a:t>η</a:t>
                </a:r>
                <a:r>
                  <a:rPr lang="en-US" dirty="0">
                    <a:cs typeface="Times New Roman" pitchFamily="18" charset="0"/>
                  </a:rPr>
                  <a:t>| &lt; 3.0 and the longitudinal distance</a:t>
                </a:r>
              </a:p>
              <a:p>
                <a:pPr marL="0" indent="0">
                  <a:buNone/>
                </a:pPr>
                <a:r>
                  <a:rPr lang="en-US" dirty="0">
                    <a:cs typeface="Times New Roman" pitchFamily="18" charset="0"/>
                  </a:rPr>
                  <a:t> between interaction point and end cap envelope is 315.4cm.</a:t>
                </a:r>
              </a:p>
            </p:txBody>
          </p:sp>
        </mc:Choice>
        <mc:Fallback>
          <p:sp>
            <p:nvSpPr>
              <p:cNvPr id="4" name="Content Placeholder 2">
                <a:extLst>
                  <a:ext uri="{FF2B5EF4-FFF2-40B4-BE49-F238E27FC236}">
                    <a16:creationId xmlns:a16="http://schemas.microsoft.com/office/drawing/2014/main" id="{5C131F05-FA1D-8C2A-8E17-3EAD141C3929}"/>
                  </a:ext>
                </a:extLst>
              </p:cNvPr>
              <p:cNvSpPr>
                <a:spLocks noGrp="1" noRot="1" noChangeAspect="1" noMove="1" noResize="1" noEditPoints="1" noAdjustHandles="1" noChangeArrowheads="1" noChangeShapeType="1" noTextEdit="1"/>
              </p:cNvSpPr>
              <p:nvPr>
                <p:ph idx="1"/>
              </p:nvPr>
            </p:nvSpPr>
            <p:spPr>
              <a:xfrm>
                <a:off x="422787" y="1435510"/>
                <a:ext cx="11464413" cy="5161935"/>
              </a:xfrm>
              <a:blipFill>
                <a:blip r:embed="rId2"/>
                <a:stretch>
                  <a:fillRect l="-797" t="-2952" r="-1489"/>
                </a:stretch>
              </a:blipFill>
            </p:spPr>
            <p:txBody>
              <a:bodyPr/>
              <a:lstStyle/>
              <a:p>
                <a:r>
                  <a:rPr lang="en-IN">
                    <a:noFill/>
                  </a:rPr>
                  <a:t> </a:t>
                </a:r>
              </a:p>
            </p:txBody>
          </p:sp>
        </mc:Fallback>
      </mc:AlternateContent>
    </p:spTree>
    <p:extLst>
      <p:ext uri="{BB962C8B-B14F-4D97-AF65-F5344CB8AC3E}">
        <p14:creationId xmlns:p14="http://schemas.microsoft.com/office/powerpoint/2010/main" val="2547187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6869C2-0DDC-ED73-3638-B9B700BEF902}"/>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6</a:t>
            </a:fld>
            <a:endParaRPr lang="en-IN" dirty="0">
              <a:solidFill>
                <a:srgbClr val="1656A1"/>
              </a:solidFill>
            </a:endParaRPr>
          </a:p>
        </p:txBody>
      </p:sp>
      <p:sp>
        <p:nvSpPr>
          <p:cNvPr id="3" name="Date Placeholder 2">
            <a:extLst>
              <a:ext uri="{FF2B5EF4-FFF2-40B4-BE49-F238E27FC236}">
                <a16:creationId xmlns:a16="http://schemas.microsoft.com/office/drawing/2014/main" id="{41CEC723-8379-1300-68C4-2A3C09455B19}"/>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ABE1CAF1-EAE5-AF59-37C7-253476E9BC1C}"/>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F01B4609-708C-B653-7900-151B3C3322CB}"/>
              </a:ext>
            </a:extLst>
          </p:cNvPr>
          <p:cNvSpPr>
            <a:spLocks noGrp="1"/>
          </p:cNvSpPr>
          <p:nvPr>
            <p:ph type="title"/>
          </p:nvPr>
        </p:nvSpPr>
        <p:spPr/>
        <p:txBody>
          <a:bodyPr>
            <a:normAutofit fontScale="90000"/>
          </a:bodyPr>
          <a:lstStyle/>
          <a:p>
            <a:r>
              <a:rPr lang="en-IN" dirty="0"/>
              <a:t>The 2HDMa Model</a:t>
            </a:r>
          </a:p>
        </p:txBody>
      </p:sp>
      <p:pic>
        <p:nvPicPr>
          <p:cNvPr id="8" name="Picture 7">
            <a:extLst>
              <a:ext uri="{FF2B5EF4-FFF2-40B4-BE49-F238E27FC236}">
                <a16:creationId xmlns:a16="http://schemas.microsoft.com/office/drawing/2014/main" id="{D92389B5-427B-2ADB-FCDE-0005FCA9C387}"/>
              </a:ext>
            </a:extLst>
          </p:cNvPr>
          <p:cNvPicPr>
            <a:picLocks noChangeAspect="1"/>
          </p:cNvPicPr>
          <p:nvPr/>
        </p:nvPicPr>
        <p:blipFill rotWithShape="1">
          <a:blip r:embed="rId3"/>
          <a:srcRect t="1585" r="1115" b="798"/>
          <a:stretch/>
        </p:blipFill>
        <p:spPr>
          <a:xfrm>
            <a:off x="7565366" y="349666"/>
            <a:ext cx="3838755" cy="2985384"/>
          </a:xfrm>
          <a:prstGeom prst="rect">
            <a:avLst/>
          </a:prstGeom>
        </p:spPr>
      </p:pic>
      <p:sp>
        <p:nvSpPr>
          <p:cNvPr id="9" name="TextBox 8">
            <a:extLst>
              <a:ext uri="{FF2B5EF4-FFF2-40B4-BE49-F238E27FC236}">
                <a16:creationId xmlns:a16="http://schemas.microsoft.com/office/drawing/2014/main" id="{5C5BCC8C-E898-7180-34F0-F8676ED2E848}"/>
              </a:ext>
            </a:extLst>
          </p:cNvPr>
          <p:cNvSpPr txBox="1"/>
          <p:nvPr/>
        </p:nvSpPr>
        <p:spPr>
          <a:xfrm>
            <a:off x="7059282" y="3999953"/>
            <a:ext cx="4660822" cy="365125"/>
          </a:xfrm>
          <a:prstGeom prst="rect">
            <a:avLst/>
          </a:prstGeom>
        </p:spPr>
        <p:txBody>
          <a:bodyPr vert="horz" wrap="square" lIns="91440" tIns="45720" rIns="91440" bIns="45720" rtlCol="0" anchor="ctr">
            <a:noAutofit/>
          </a:bodyPr>
          <a:lstStyle/>
          <a:p>
            <a:pPr algn="ctr"/>
            <a:r>
              <a:rPr lang="en-IN" sz="2400" dirty="0">
                <a:solidFill>
                  <a:srgbClr val="FF0000"/>
                </a:solidFill>
              </a:rPr>
              <a:t>2HDM = Two Higgs Doublet Model</a:t>
            </a:r>
          </a:p>
        </p:txBody>
      </p:sp>
      <p:sp>
        <p:nvSpPr>
          <p:cNvPr id="10" name="TextBox 9">
            <a:extLst>
              <a:ext uri="{FF2B5EF4-FFF2-40B4-BE49-F238E27FC236}">
                <a16:creationId xmlns:a16="http://schemas.microsoft.com/office/drawing/2014/main" id="{5AB0AEF8-FE10-6966-B0CF-9BDA3C573B96}"/>
              </a:ext>
            </a:extLst>
          </p:cNvPr>
          <p:cNvSpPr txBox="1"/>
          <p:nvPr/>
        </p:nvSpPr>
        <p:spPr>
          <a:xfrm>
            <a:off x="7056249" y="4924274"/>
            <a:ext cx="4660822" cy="924435"/>
          </a:xfrm>
          <a:prstGeom prst="rect">
            <a:avLst/>
          </a:prstGeom>
        </p:spPr>
        <p:txBody>
          <a:bodyPr vert="horz" wrap="square" lIns="91440" tIns="45720" rIns="91440" bIns="45720" rtlCol="0" anchor="ctr">
            <a:noAutofit/>
          </a:bodyPr>
          <a:lstStyle/>
          <a:p>
            <a:pPr algn="ctr"/>
            <a:r>
              <a:rPr lang="en-IN" sz="2400" dirty="0">
                <a:solidFill>
                  <a:srgbClr val="FF0000"/>
                </a:solidFill>
              </a:rPr>
              <a:t>2HDMa = Two Higgs Doublet Model with a pseudoscalar mediator ‘a’</a:t>
            </a:r>
          </a:p>
        </p:txBody>
      </p:sp>
      <p:sp>
        <p:nvSpPr>
          <p:cNvPr id="11" name="TextBox 10">
            <a:extLst>
              <a:ext uri="{FF2B5EF4-FFF2-40B4-BE49-F238E27FC236}">
                <a16:creationId xmlns:a16="http://schemas.microsoft.com/office/drawing/2014/main" id="{3191CC45-BBD9-DE59-3123-5787AF6F6279}"/>
              </a:ext>
            </a:extLst>
          </p:cNvPr>
          <p:cNvSpPr txBox="1"/>
          <p:nvPr/>
        </p:nvSpPr>
        <p:spPr>
          <a:xfrm>
            <a:off x="396815" y="1052423"/>
            <a:ext cx="4891177" cy="560717"/>
          </a:xfrm>
          <a:prstGeom prst="rect">
            <a:avLst/>
          </a:prstGeom>
        </p:spPr>
        <p:txBody>
          <a:bodyPr vert="horz" wrap="square" lIns="91440" tIns="45720" rIns="91440" bIns="45720" rtlCol="0" anchor="ctr">
            <a:noAutofit/>
          </a:bodyPr>
          <a:lstStyle/>
          <a:p>
            <a:pPr algn="ctr"/>
            <a:endParaRPr lang="en-IN" sz="5400" dirty="0"/>
          </a:p>
        </p:txBody>
      </p:sp>
      <p:sp>
        <p:nvSpPr>
          <p:cNvPr id="12" name="TextBox 11">
            <a:extLst>
              <a:ext uri="{FF2B5EF4-FFF2-40B4-BE49-F238E27FC236}">
                <a16:creationId xmlns:a16="http://schemas.microsoft.com/office/drawing/2014/main" id="{EFA952C1-F233-F1D4-60E0-C2BD5E84E571}"/>
              </a:ext>
            </a:extLst>
          </p:cNvPr>
          <p:cNvSpPr txBox="1"/>
          <p:nvPr/>
        </p:nvSpPr>
        <p:spPr>
          <a:xfrm>
            <a:off x="112143" y="897705"/>
            <a:ext cx="5598543" cy="317863"/>
          </a:xfrm>
          <a:prstGeom prst="rect">
            <a:avLst/>
          </a:prstGeom>
        </p:spPr>
        <p:txBody>
          <a:bodyPr vert="horz" wrap="square" lIns="91440" tIns="45720" rIns="91440" bIns="45720" rtlCol="0" anchor="ctr">
            <a:noAutofit/>
          </a:bodyPr>
          <a:lstStyle/>
          <a:p>
            <a:pPr algn="ctr"/>
            <a:r>
              <a:rPr lang="en-IN" sz="2000" dirty="0"/>
              <a:t>A supersymmetric model to explain dark matter</a:t>
            </a:r>
          </a:p>
        </p:txBody>
      </p:sp>
      <p:grpSp>
        <p:nvGrpSpPr>
          <p:cNvPr id="7" name="Group 6">
            <a:extLst>
              <a:ext uri="{FF2B5EF4-FFF2-40B4-BE49-F238E27FC236}">
                <a16:creationId xmlns:a16="http://schemas.microsoft.com/office/drawing/2014/main" id="{19091ABF-139F-C696-08C6-7C91F65E3BBB}"/>
              </a:ext>
            </a:extLst>
          </p:cNvPr>
          <p:cNvGrpSpPr/>
          <p:nvPr/>
        </p:nvGrpSpPr>
        <p:grpSpPr>
          <a:xfrm>
            <a:off x="10774392" y="222972"/>
            <a:ext cx="967346" cy="1066464"/>
            <a:chOff x="10774392" y="222972"/>
            <a:chExt cx="967346" cy="1066464"/>
          </a:xfrm>
        </p:grpSpPr>
        <p:cxnSp>
          <p:nvCxnSpPr>
            <p:cNvPr id="13" name="Straight Connector 12">
              <a:extLst>
                <a:ext uri="{FF2B5EF4-FFF2-40B4-BE49-F238E27FC236}">
                  <a16:creationId xmlns:a16="http://schemas.microsoft.com/office/drawing/2014/main" id="{C3622185-7D67-19B3-13E9-6FA9DDD91C95}"/>
                </a:ext>
              </a:extLst>
            </p:cNvPr>
            <p:cNvCxnSpPr>
              <a:cxnSpLocks/>
            </p:cNvCxnSpPr>
            <p:nvPr/>
          </p:nvCxnSpPr>
          <p:spPr>
            <a:xfrm flipH="1">
              <a:off x="10774392" y="483079"/>
              <a:ext cx="474453" cy="526212"/>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B741FBB7-CE56-2E7D-9F01-9A55ABAC114F}"/>
                </a:ext>
              </a:extLst>
            </p:cNvPr>
            <p:cNvCxnSpPr>
              <a:cxnSpLocks/>
            </p:cNvCxnSpPr>
            <p:nvPr/>
          </p:nvCxnSpPr>
          <p:spPr>
            <a:xfrm flipH="1" flipV="1">
              <a:off x="10774392" y="1009291"/>
              <a:ext cx="629729" cy="120769"/>
            </a:xfrm>
            <a:prstGeom prst="line">
              <a:avLst/>
            </a:prstGeom>
          </p:spPr>
          <p:style>
            <a:lnRef idx="3">
              <a:schemeClr val="accent2"/>
            </a:lnRef>
            <a:fillRef idx="0">
              <a:schemeClr val="accent2"/>
            </a:fillRef>
            <a:effectRef idx="2">
              <a:schemeClr val="accent2"/>
            </a:effectRef>
            <a:fontRef idx="minor">
              <a:schemeClr val="tx1"/>
            </a:fontRef>
          </p:style>
        </p:cxnSp>
        <p:sp>
          <p:nvSpPr>
            <p:cNvPr id="23" name="Isosceles Triangle 22">
              <a:extLst>
                <a:ext uri="{FF2B5EF4-FFF2-40B4-BE49-F238E27FC236}">
                  <a16:creationId xmlns:a16="http://schemas.microsoft.com/office/drawing/2014/main" id="{5FACB458-374E-C9F2-99B2-A086F8EF3713}"/>
                </a:ext>
              </a:extLst>
            </p:cNvPr>
            <p:cNvSpPr/>
            <p:nvPr/>
          </p:nvSpPr>
          <p:spPr>
            <a:xfrm rot="13318394">
              <a:off x="10981426" y="629728"/>
              <a:ext cx="120770" cy="155276"/>
            </a:xfrm>
            <a:prstGeom prst="triangl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4" name="Isosceles Triangle 23">
              <a:extLst>
                <a:ext uri="{FF2B5EF4-FFF2-40B4-BE49-F238E27FC236}">
                  <a16:creationId xmlns:a16="http://schemas.microsoft.com/office/drawing/2014/main" id="{17CFEF72-A655-C2AF-7086-1239A80AF986}"/>
                </a:ext>
              </a:extLst>
            </p:cNvPr>
            <p:cNvSpPr/>
            <p:nvPr/>
          </p:nvSpPr>
          <p:spPr>
            <a:xfrm rot="6000162">
              <a:off x="11078243" y="999562"/>
              <a:ext cx="120770" cy="155276"/>
            </a:xfrm>
            <a:prstGeom prst="triangl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EC1B3AD-A52D-4B42-2C39-F161827ECBC5}"/>
                    </a:ext>
                  </a:extLst>
                </p:cNvPr>
                <p:cNvSpPr txBox="1"/>
                <p:nvPr/>
              </p:nvSpPr>
              <p:spPr>
                <a:xfrm>
                  <a:off x="11291742" y="222972"/>
                  <a:ext cx="304313" cy="318752"/>
                </a:xfrm>
                <a:prstGeom prst="rect">
                  <a:avLst/>
                </a:prstGeom>
              </p:spPr>
              <p:txBody>
                <a:bodyPr vert="horz"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acc>
                          <m:accPr>
                            <m:chr m:val="̅"/>
                            <m:ctrlPr>
                              <a:rPr lang="en-IN" sz="1600" b="0" i="1" smtClean="0">
                                <a:latin typeface="Cambria Math" panose="02040503050406030204" pitchFamily="18" charset="0"/>
                              </a:rPr>
                            </m:ctrlPr>
                          </m:accPr>
                          <m:e>
                            <m:r>
                              <a:rPr lang="en-IN" sz="1600" b="0" i="1" smtClean="0">
                                <a:latin typeface="Cambria Math" panose="02040503050406030204" pitchFamily="18" charset="0"/>
                              </a:rPr>
                              <m:t>𝑏</m:t>
                            </m:r>
                          </m:e>
                        </m:acc>
                      </m:oMath>
                    </m:oMathPara>
                  </a14:m>
                  <a:endParaRPr lang="en-IN" sz="1600" b="0" dirty="0"/>
                </a:p>
              </p:txBody>
            </p:sp>
          </mc:Choice>
          <mc:Fallback>
            <p:sp>
              <p:nvSpPr>
                <p:cNvPr id="25" name="TextBox 24">
                  <a:extLst>
                    <a:ext uri="{FF2B5EF4-FFF2-40B4-BE49-F238E27FC236}">
                      <a16:creationId xmlns:a16="http://schemas.microsoft.com/office/drawing/2014/main" id="{AEC1B3AD-A52D-4B42-2C39-F161827ECBC5}"/>
                    </a:ext>
                  </a:extLst>
                </p:cNvPr>
                <p:cNvSpPr txBox="1">
                  <a:spLocks noRot="1" noChangeAspect="1" noMove="1" noResize="1" noEditPoints="1" noAdjustHandles="1" noChangeArrowheads="1" noChangeShapeType="1" noTextEdit="1"/>
                </p:cNvSpPr>
                <p:nvPr/>
              </p:nvSpPr>
              <p:spPr>
                <a:xfrm>
                  <a:off x="11291742" y="222972"/>
                  <a:ext cx="304313" cy="318752"/>
                </a:xfrm>
                <a:prstGeom prst="rect">
                  <a:avLst/>
                </a:prstGeom>
                <a:blipFill>
                  <a:blip r:embed="rId4"/>
                  <a:stretch>
                    <a:fillRect r="-400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36E7FC3A-F02F-1165-8826-6D5EE00D5144}"/>
                    </a:ext>
                  </a:extLst>
                </p:cNvPr>
                <p:cNvSpPr txBox="1"/>
                <p:nvPr/>
              </p:nvSpPr>
              <p:spPr>
                <a:xfrm>
                  <a:off x="11437425" y="970684"/>
                  <a:ext cx="304313" cy="318752"/>
                </a:xfrm>
                <a:prstGeom prst="rect">
                  <a:avLst/>
                </a:prstGeom>
              </p:spPr>
              <p:txBody>
                <a:bodyPr vert="horz" wrap="none" lIns="0" tIns="0" rIns="0" bIns="0" rtlCol="0" anchor="ctr">
                  <a:noAutofit/>
                </a:bodyPr>
                <a:lstStyle/>
                <a:p>
                  <a:pPr algn="ctr"/>
                  <a14:m>
                    <m:oMathPara xmlns:m="http://schemas.openxmlformats.org/officeDocument/2006/math">
                      <m:oMathParaPr>
                        <m:jc m:val="centerGroup"/>
                      </m:oMathParaPr>
                      <m:oMath xmlns:m="http://schemas.openxmlformats.org/officeDocument/2006/math">
                        <m:r>
                          <a:rPr lang="en-IN" sz="1600" b="0" i="1" smtClean="0">
                            <a:latin typeface="Cambria Math" panose="02040503050406030204" pitchFamily="18" charset="0"/>
                          </a:rPr>
                          <m:t>𝑏</m:t>
                        </m:r>
                      </m:oMath>
                    </m:oMathPara>
                  </a14:m>
                  <a:endParaRPr lang="en-IN" sz="1600" b="0" dirty="0"/>
                </a:p>
              </p:txBody>
            </p:sp>
          </mc:Choice>
          <mc:Fallback>
            <p:sp>
              <p:nvSpPr>
                <p:cNvPr id="26" name="TextBox 25">
                  <a:extLst>
                    <a:ext uri="{FF2B5EF4-FFF2-40B4-BE49-F238E27FC236}">
                      <a16:creationId xmlns:a16="http://schemas.microsoft.com/office/drawing/2014/main" id="{36E7FC3A-F02F-1165-8826-6D5EE00D5144}"/>
                    </a:ext>
                  </a:extLst>
                </p:cNvPr>
                <p:cNvSpPr txBox="1">
                  <a:spLocks noRot="1" noChangeAspect="1" noMove="1" noResize="1" noEditPoints="1" noAdjustHandles="1" noChangeArrowheads="1" noChangeShapeType="1" noTextEdit="1"/>
                </p:cNvSpPr>
                <p:nvPr/>
              </p:nvSpPr>
              <p:spPr>
                <a:xfrm>
                  <a:off x="11437425" y="970684"/>
                  <a:ext cx="304313" cy="318752"/>
                </a:xfrm>
                <a:prstGeom prst="rect">
                  <a:avLst/>
                </a:prstGeom>
                <a:blipFill>
                  <a:blip r:embed="rId5"/>
                  <a:stretch>
                    <a:fillRect/>
                  </a:stretch>
                </a:blipFill>
              </p:spPr>
              <p:txBody>
                <a:bodyPr/>
                <a:lstStyle/>
                <a:p>
                  <a:r>
                    <a:rPr lang="en-IN">
                      <a:noFill/>
                    </a:rPr>
                    <a:t> </a:t>
                  </a:r>
                </a:p>
              </p:txBody>
            </p:sp>
          </mc:Fallback>
        </mc:AlternateContent>
      </p:grpSp>
      <p:sp>
        <p:nvSpPr>
          <p:cNvPr id="27" name="Text Placeholder 5">
            <a:extLst>
              <a:ext uri="{FF2B5EF4-FFF2-40B4-BE49-F238E27FC236}">
                <a16:creationId xmlns:a16="http://schemas.microsoft.com/office/drawing/2014/main" id="{6C40527D-FCAC-3D67-3886-3CE7803BB569}"/>
              </a:ext>
            </a:extLst>
          </p:cNvPr>
          <p:cNvSpPr>
            <a:spLocks noGrp="1"/>
          </p:cNvSpPr>
          <p:nvPr>
            <p:ph type="body" sz="quarter" idx="13"/>
          </p:nvPr>
        </p:nvSpPr>
        <p:spPr>
          <a:xfrm>
            <a:off x="471896" y="3078698"/>
            <a:ext cx="6989953" cy="1807557"/>
          </a:xfrm>
        </p:spPr>
        <p:txBody>
          <a:bodyPr>
            <a:normAutofit/>
          </a:bodyPr>
          <a:lstStyle/>
          <a:p>
            <a:r>
              <a:rPr lang="en-IN" sz="1800" dirty="0"/>
              <a:t>The Higgs SM ‘h’ produced can decay through many channels.</a:t>
            </a:r>
            <a:endParaRPr lang="en-IN" sz="1400" dirty="0"/>
          </a:p>
          <a:p>
            <a:r>
              <a:rPr lang="en-IN" sz="1800" dirty="0"/>
              <a:t>One of these channels is the </a:t>
            </a:r>
            <a:r>
              <a:rPr lang="en-IN" sz="1800" b="1" dirty="0"/>
              <a:t>Higgs to two b-quarks</a:t>
            </a:r>
            <a:r>
              <a:rPr lang="en-IN" sz="1800" dirty="0"/>
              <a:t>.</a:t>
            </a:r>
          </a:p>
          <a:p>
            <a:r>
              <a:rPr lang="en-IN" sz="1800" dirty="0"/>
              <a:t>These b quarks produce </a:t>
            </a:r>
            <a:r>
              <a:rPr lang="en-IN" sz="1800" b="1" dirty="0"/>
              <a:t>jets</a:t>
            </a:r>
            <a:r>
              <a:rPr lang="en-IN" sz="1800" dirty="0"/>
              <a:t> of particles.</a:t>
            </a:r>
          </a:p>
          <a:p>
            <a:r>
              <a:rPr lang="en-IN" sz="1800" dirty="0"/>
              <a:t>The Dark matter particles go undetected and lead to a </a:t>
            </a:r>
            <a:r>
              <a:rPr lang="en-IN" sz="1800" b="1" dirty="0"/>
              <a:t>large missing momentum</a:t>
            </a:r>
            <a:r>
              <a:rPr lang="en-IN" sz="1800" dirty="0"/>
              <a:t>. </a:t>
            </a:r>
          </a:p>
        </p:txBody>
      </p:sp>
      <p:grpSp>
        <p:nvGrpSpPr>
          <p:cNvPr id="28" name="Group 27">
            <a:extLst>
              <a:ext uri="{FF2B5EF4-FFF2-40B4-BE49-F238E27FC236}">
                <a16:creationId xmlns:a16="http://schemas.microsoft.com/office/drawing/2014/main" id="{0256711C-BC95-E127-0BE2-571566757B61}"/>
              </a:ext>
            </a:extLst>
          </p:cNvPr>
          <p:cNvGrpSpPr/>
          <p:nvPr/>
        </p:nvGrpSpPr>
        <p:grpSpPr>
          <a:xfrm>
            <a:off x="575993" y="4924274"/>
            <a:ext cx="6083599" cy="1112808"/>
            <a:chOff x="6" y="890902"/>
            <a:chExt cx="11028667" cy="632846"/>
          </a:xfrm>
          <a:scene3d>
            <a:camera prst="orthographicFront"/>
            <a:lightRig rig="threePt" dir="t">
              <a:rot lat="0" lon="0" rev="7500000"/>
            </a:lightRig>
          </a:scene3d>
        </p:grpSpPr>
        <p:sp>
          <p:nvSpPr>
            <p:cNvPr id="29" name="Rectangle 28">
              <a:extLst>
                <a:ext uri="{FF2B5EF4-FFF2-40B4-BE49-F238E27FC236}">
                  <a16:creationId xmlns:a16="http://schemas.microsoft.com/office/drawing/2014/main" id="{1C0F3702-7CAB-673F-7B93-03E332926D7F}"/>
                </a:ext>
              </a:extLst>
            </p:cNvPr>
            <p:cNvSpPr/>
            <p:nvPr/>
          </p:nvSpPr>
          <p:spPr>
            <a:xfrm>
              <a:off x="6" y="890902"/>
              <a:ext cx="11028667" cy="632846"/>
            </a:xfrm>
            <a:prstGeom prst="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IN"/>
            </a:p>
          </p:txBody>
        </p: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A3D99D45-FB77-3AF5-2C3E-044552095990}"/>
                    </a:ext>
                  </a:extLst>
                </p:cNvPr>
                <p:cNvSpPr txBox="1"/>
                <p:nvPr/>
              </p:nvSpPr>
              <p:spPr>
                <a:xfrm>
                  <a:off x="6" y="1074969"/>
                  <a:ext cx="11028667" cy="448779"/>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10490" tIns="110490" rIns="110490" bIns="110490" numCol="1" spcCol="1270" anchor="ctr" anchorCtr="0">
                  <a:noAutofit/>
                </a:bodyPr>
                <a:lstStyle/>
                <a:p>
                  <a:pPr algn="ctr" defTabSz="1289050">
                    <a:lnSpc>
                      <a:spcPct val="90000"/>
                    </a:lnSpc>
                    <a:spcBef>
                      <a:spcPct val="0"/>
                    </a:spcBef>
                    <a:spcAft>
                      <a:spcPct val="35000"/>
                    </a:spcAft>
                  </a:pPr>
                  <a:r>
                    <a:rPr lang="en-IN" sz="3200" b="1" dirty="0">
                      <a:ln w="22225">
                        <a:solidFill>
                          <a:schemeClr val="accent2"/>
                        </a:solidFill>
                        <a:prstDash val="solid"/>
                      </a:ln>
                      <a:solidFill>
                        <a:schemeClr val="accent2">
                          <a:lumMod val="40000"/>
                          <a:lumOff val="60000"/>
                        </a:schemeClr>
                      </a:solidFill>
                    </a:rPr>
                    <a:t>Final state: </a:t>
                  </a:r>
                  <a14:m>
                    <m:oMath xmlns:m="http://schemas.openxmlformats.org/officeDocument/2006/math">
                      <m:r>
                        <a:rPr lang="en-IN" sz="3200" b="1" i="0" smtClean="0">
                          <a:ln w="22225">
                            <a:solidFill>
                              <a:schemeClr val="accent2"/>
                            </a:solidFill>
                            <a:prstDash val="solid"/>
                          </a:ln>
                          <a:solidFill>
                            <a:schemeClr val="accent2">
                              <a:lumMod val="40000"/>
                              <a:lumOff val="60000"/>
                            </a:schemeClr>
                          </a:solidFill>
                          <a:latin typeface="Cambria Math" panose="02040503050406030204" pitchFamily="18" charset="0"/>
                        </a:rPr>
                        <m:t>𝐇</m:t>
                      </m:r>
                      <m:r>
                        <a:rPr lang="en-IN" sz="3200" b="1" i="0" smtClean="0">
                          <a:ln w="22225">
                            <a:solidFill>
                              <a:schemeClr val="accent2"/>
                            </a:solidFill>
                            <a:prstDash val="solid"/>
                          </a:ln>
                          <a:solidFill>
                            <a:schemeClr val="accent2">
                              <a:lumMod val="40000"/>
                              <a:lumOff val="60000"/>
                            </a:schemeClr>
                          </a:solidFill>
                          <a:latin typeface="Cambria Math" panose="02040503050406030204" pitchFamily="18" charset="0"/>
                        </a:rPr>
                        <m:t>(</m:t>
                      </m:r>
                      <m:acc>
                        <m:accPr>
                          <m:chr m:val="̅"/>
                          <m:ctrlPr>
                            <a:rPr lang="en-IN" sz="3200" b="1" i="1" smtClean="0">
                              <a:ln w="22225">
                                <a:solidFill>
                                  <a:schemeClr val="accent2"/>
                                </a:solidFill>
                                <a:prstDash val="solid"/>
                              </a:ln>
                              <a:solidFill>
                                <a:schemeClr val="accent2">
                                  <a:lumMod val="40000"/>
                                  <a:lumOff val="60000"/>
                                </a:schemeClr>
                              </a:solidFill>
                              <a:latin typeface="Cambria Math" panose="02040503050406030204" pitchFamily="18" charset="0"/>
                            </a:rPr>
                          </m:ctrlPr>
                        </m:accPr>
                        <m:e>
                          <m:r>
                            <a:rPr lang="en-IN" sz="3200" b="1" i="1" smtClean="0">
                              <a:ln w="22225">
                                <a:solidFill>
                                  <a:schemeClr val="accent2"/>
                                </a:solidFill>
                                <a:prstDash val="solid"/>
                              </a:ln>
                              <a:solidFill>
                                <a:schemeClr val="accent2">
                                  <a:lumMod val="40000"/>
                                  <a:lumOff val="60000"/>
                                </a:schemeClr>
                              </a:solidFill>
                              <a:latin typeface="Cambria Math" panose="02040503050406030204" pitchFamily="18" charset="0"/>
                            </a:rPr>
                            <m:t>𝒃</m:t>
                          </m:r>
                        </m:e>
                      </m:acc>
                      <m:r>
                        <a:rPr lang="en-IN" sz="3200" b="1" i="1" smtClean="0">
                          <a:ln w="22225">
                            <a:solidFill>
                              <a:schemeClr val="accent2"/>
                            </a:solidFill>
                            <a:prstDash val="solid"/>
                          </a:ln>
                          <a:solidFill>
                            <a:schemeClr val="accent2">
                              <a:lumMod val="40000"/>
                              <a:lumOff val="60000"/>
                            </a:schemeClr>
                          </a:solidFill>
                          <a:latin typeface="Cambria Math" panose="02040503050406030204" pitchFamily="18" charset="0"/>
                        </a:rPr>
                        <m:t>𝒃</m:t>
                      </m:r>
                      <m:r>
                        <a:rPr lang="en-IN" sz="3200" b="1" i="1" smtClean="0">
                          <a:ln w="22225">
                            <a:solidFill>
                              <a:schemeClr val="accent2"/>
                            </a:solidFill>
                            <a:prstDash val="solid"/>
                          </a:ln>
                          <a:solidFill>
                            <a:schemeClr val="accent2">
                              <a:lumMod val="40000"/>
                              <a:lumOff val="60000"/>
                            </a:schemeClr>
                          </a:solidFill>
                          <a:latin typeface="Cambria Math" panose="02040503050406030204" pitchFamily="18" charset="0"/>
                        </a:rPr>
                        <m:t>)+</m:t>
                      </m:r>
                      <m:sSubSup>
                        <m:sSubSupPr>
                          <m:ctrlPr>
                            <a:rPr lang="en-IN" sz="3200" b="1" i="1" smtClean="0">
                              <a:ln w="22225">
                                <a:solidFill>
                                  <a:schemeClr val="accent2"/>
                                </a:solidFill>
                                <a:prstDash val="solid"/>
                              </a:ln>
                              <a:solidFill>
                                <a:schemeClr val="accent2">
                                  <a:lumMod val="40000"/>
                                  <a:lumOff val="60000"/>
                                </a:schemeClr>
                              </a:solidFill>
                              <a:latin typeface="Cambria Math" panose="02040503050406030204" pitchFamily="18" charset="0"/>
                            </a:rPr>
                          </m:ctrlPr>
                        </m:sSubSupPr>
                        <m:e>
                          <m:r>
                            <a:rPr lang="en-IN" sz="3200" b="1" i="1" smtClean="0">
                              <a:ln w="22225">
                                <a:solidFill>
                                  <a:schemeClr val="accent2"/>
                                </a:solidFill>
                                <a:prstDash val="solid"/>
                              </a:ln>
                              <a:solidFill>
                                <a:schemeClr val="accent2">
                                  <a:lumMod val="40000"/>
                                  <a:lumOff val="60000"/>
                                </a:schemeClr>
                              </a:solidFill>
                              <a:latin typeface="Cambria Math" panose="02040503050406030204" pitchFamily="18" charset="0"/>
                            </a:rPr>
                            <m:t>𝒑</m:t>
                          </m:r>
                        </m:e>
                        <m:sub>
                          <m:r>
                            <a:rPr lang="en-IN" sz="3200" b="1" i="1" smtClean="0">
                              <a:ln w="22225">
                                <a:solidFill>
                                  <a:schemeClr val="accent2"/>
                                </a:solidFill>
                                <a:prstDash val="solid"/>
                              </a:ln>
                              <a:solidFill>
                                <a:schemeClr val="accent2">
                                  <a:lumMod val="40000"/>
                                  <a:lumOff val="60000"/>
                                </a:schemeClr>
                              </a:solidFill>
                              <a:latin typeface="Cambria Math" panose="02040503050406030204" pitchFamily="18" charset="0"/>
                            </a:rPr>
                            <m:t>𝑻</m:t>
                          </m:r>
                        </m:sub>
                        <m:sup>
                          <m:r>
                            <a:rPr lang="en-IN" sz="3200" b="1" i="1" smtClean="0">
                              <a:ln w="22225">
                                <a:solidFill>
                                  <a:schemeClr val="accent2"/>
                                </a:solidFill>
                                <a:prstDash val="solid"/>
                              </a:ln>
                              <a:solidFill>
                                <a:schemeClr val="accent2">
                                  <a:lumMod val="40000"/>
                                  <a:lumOff val="60000"/>
                                </a:schemeClr>
                              </a:solidFill>
                              <a:latin typeface="Cambria Math" panose="02040503050406030204" pitchFamily="18" charset="0"/>
                            </a:rPr>
                            <m:t>𝒎𝒊𝒔𝒔</m:t>
                          </m:r>
                        </m:sup>
                      </m:sSubSup>
                    </m:oMath>
                  </a14:m>
                  <a:endParaRPr lang="en-IN" sz="3200" b="1" dirty="0">
                    <a:ln w="22225">
                      <a:solidFill>
                        <a:schemeClr val="accent2"/>
                      </a:solidFill>
                      <a:prstDash val="solid"/>
                    </a:ln>
                    <a:solidFill>
                      <a:schemeClr val="accent2">
                        <a:lumMod val="40000"/>
                        <a:lumOff val="60000"/>
                      </a:schemeClr>
                    </a:solidFill>
                  </a:endParaRPr>
                </a:p>
                <a:p>
                  <a:pPr marL="0" lvl="0" indent="0" algn="ctr" defTabSz="1289050">
                    <a:lnSpc>
                      <a:spcPct val="90000"/>
                    </a:lnSpc>
                    <a:spcBef>
                      <a:spcPct val="0"/>
                    </a:spcBef>
                    <a:spcAft>
                      <a:spcPct val="35000"/>
                    </a:spcAft>
                    <a:buNone/>
                  </a:pPr>
                  <a:endParaRPr lang="en-IN" sz="2900" b="1" kern="1200" dirty="0">
                    <a:ln w="22225">
                      <a:solidFill>
                        <a:schemeClr val="accent2"/>
                      </a:solidFill>
                      <a:prstDash val="solid"/>
                    </a:ln>
                    <a:solidFill>
                      <a:schemeClr val="accent2">
                        <a:lumMod val="40000"/>
                        <a:lumOff val="60000"/>
                      </a:schemeClr>
                    </a:solidFill>
                  </a:endParaRPr>
                </a:p>
              </p:txBody>
            </p:sp>
          </mc:Choice>
          <mc:Fallback>
            <p:sp>
              <p:nvSpPr>
                <p:cNvPr id="30" name="TextBox 29">
                  <a:extLst>
                    <a:ext uri="{FF2B5EF4-FFF2-40B4-BE49-F238E27FC236}">
                      <a16:creationId xmlns:a16="http://schemas.microsoft.com/office/drawing/2014/main" id="{A3D99D45-FB77-3AF5-2C3E-044552095990}"/>
                    </a:ext>
                  </a:extLst>
                </p:cNvPr>
                <p:cNvSpPr txBox="1">
                  <a:spLocks noRot="1" noChangeAspect="1" noMove="1" noResize="1" noEditPoints="1" noAdjustHandles="1" noChangeArrowheads="1" noChangeShapeType="1" noTextEdit="1"/>
                </p:cNvSpPr>
                <p:nvPr/>
              </p:nvSpPr>
              <p:spPr>
                <a:xfrm>
                  <a:off x="6" y="1074969"/>
                  <a:ext cx="11028667" cy="448779"/>
                </a:xfrm>
                <a:prstGeom prst="rect">
                  <a:avLst/>
                </a:prstGeom>
                <a:blipFill>
                  <a:blip r:embed="rId6"/>
                  <a:stretch>
                    <a:fillRect t="-14815"/>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C4147388-E833-7E22-417F-8562D464A586}"/>
                  </a:ext>
                </a:extLst>
              </p:cNvPr>
              <p:cNvSpPr txBox="1">
                <a:spLocks/>
              </p:cNvSpPr>
              <p:nvPr/>
            </p:nvSpPr>
            <p:spPr>
              <a:xfrm>
                <a:off x="396815" y="1215568"/>
                <a:ext cx="6989953" cy="21194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dirty="0"/>
                  <a:t>The 2HDM Model proposes </a:t>
                </a:r>
                <a:r>
                  <a:rPr lang="en-IN" sz="1800" b="1" dirty="0"/>
                  <a:t>five Higgs </a:t>
                </a:r>
                <a:r>
                  <a:rPr lang="en-IN" sz="1800" dirty="0"/>
                  <a:t>: </a:t>
                </a:r>
              </a:p>
              <a:p>
                <a:pPr lvl="1"/>
                <a:r>
                  <a:rPr lang="en-IN" sz="1400" dirty="0"/>
                  <a:t>Two neutral scalars (</a:t>
                </a:r>
                <a14:m>
                  <m:oMath xmlns:m="http://schemas.openxmlformats.org/officeDocument/2006/math">
                    <m:r>
                      <a:rPr lang="en-IN" sz="1400" i="1" dirty="0" smtClean="0">
                        <a:latin typeface="Cambria Math" panose="02040503050406030204" pitchFamily="18" charset="0"/>
                      </a:rPr>
                      <m:t>h</m:t>
                    </m:r>
                  </m:oMath>
                </a14:m>
                <a:r>
                  <a:rPr lang="en-IN" sz="1400" dirty="0"/>
                  <a:t> and </a:t>
                </a:r>
                <a14:m>
                  <m:oMath xmlns:m="http://schemas.openxmlformats.org/officeDocument/2006/math">
                    <m:r>
                      <a:rPr lang="en-IN" sz="1400" i="1" dirty="0" smtClean="0">
                        <a:latin typeface="Cambria Math" panose="02040503050406030204" pitchFamily="18" charset="0"/>
                      </a:rPr>
                      <m:t>𝐻</m:t>
                    </m:r>
                  </m:oMath>
                </a14:m>
                <a:r>
                  <a:rPr lang="en-IN" sz="1400" dirty="0"/>
                  <a:t>)</a:t>
                </a:r>
              </a:p>
              <a:p>
                <a:pPr lvl="1"/>
                <a:r>
                  <a:rPr lang="en-IN" sz="1400" dirty="0"/>
                  <a:t>Pseudoscalar </a:t>
                </a:r>
                <a14:m>
                  <m:oMath xmlns:m="http://schemas.openxmlformats.org/officeDocument/2006/math">
                    <m:r>
                      <a:rPr lang="en-IN" sz="1400" i="1" dirty="0" smtClean="0">
                        <a:latin typeface="Cambria Math" panose="02040503050406030204" pitchFamily="18" charset="0"/>
                      </a:rPr>
                      <m:t>𝐴</m:t>
                    </m:r>
                  </m:oMath>
                </a14:m>
                <a:r>
                  <a:rPr lang="en-IN" sz="1400" dirty="0"/>
                  <a:t> and</a:t>
                </a:r>
              </a:p>
              <a:p>
                <a:pPr lvl="1"/>
                <a:r>
                  <a:rPr lang="en-IN" sz="1400" dirty="0"/>
                  <a:t>Charged Higgs(</a:t>
                </a:r>
                <a14:m>
                  <m:oMath xmlns:m="http://schemas.openxmlformats.org/officeDocument/2006/math">
                    <m:sSup>
                      <m:sSupPr>
                        <m:ctrlPr>
                          <a:rPr lang="en-IN" sz="1400" i="1" dirty="0" smtClean="0">
                            <a:latin typeface="Cambria Math" panose="02040503050406030204" pitchFamily="18" charset="0"/>
                          </a:rPr>
                        </m:ctrlPr>
                      </m:sSupPr>
                      <m:e>
                        <m:r>
                          <a:rPr lang="en-IN" sz="1400" i="1" dirty="0" smtClean="0">
                            <a:latin typeface="Cambria Math" panose="02040503050406030204" pitchFamily="18" charset="0"/>
                          </a:rPr>
                          <m:t>𝐻</m:t>
                        </m:r>
                      </m:e>
                      <m:sup>
                        <m:r>
                          <a:rPr lang="en-IN" sz="1400" i="1" dirty="0" smtClean="0">
                            <a:latin typeface="Cambria Math" panose="02040503050406030204" pitchFamily="18" charset="0"/>
                          </a:rPr>
                          <m:t>−</m:t>
                        </m:r>
                      </m:sup>
                    </m:sSup>
                  </m:oMath>
                </a14:m>
                <a:r>
                  <a:rPr lang="en-IN" sz="1400" dirty="0"/>
                  <a:t> and </a:t>
                </a:r>
                <a14:m>
                  <m:oMath xmlns:m="http://schemas.openxmlformats.org/officeDocument/2006/math">
                    <m:sSup>
                      <m:sSupPr>
                        <m:ctrlPr>
                          <a:rPr lang="en-IN" sz="1400" i="1" dirty="0" smtClean="0">
                            <a:latin typeface="Cambria Math" panose="02040503050406030204" pitchFamily="18" charset="0"/>
                          </a:rPr>
                        </m:ctrlPr>
                      </m:sSupPr>
                      <m:e>
                        <m:r>
                          <a:rPr lang="en-IN" sz="1400" i="1" dirty="0" smtClean="0">
                            <a:latin typeface="Cambria Math" panose="02040503050406030204" pitchFamily="18" charset="0"/>
                          </a:rPr>
                          <m:t>𝐻</m:t>
                        </m:r>
                      </m:e>
                      <m:sup>
                        <m:r>
                          <a:rPr lang="en-IN" sz="1400" i="1" dirty="0" smtClean="0">
                            <a:latin typeface="Cambria Math" panose="02040503050406030204" pitchFamily="18" charset="0"/>
                          </a:rPr>
                          <m:t>+</m:t>
                        </m:r>
                      </m:sup>
                    </m:sSup>
                    <m:r>
                      <a:rPr lang="en-IN" sz="1400" i="1" dirty="0" smtClean="0">
                        <a:latin typeface="Cambria Math" panose="02040503050406030204" pitchFamily="18" charset="0"/>
                      </a:rPr>
                      <m:t> </m:t>
                    </m:r>
                  </m:oMath>
                </a14:m>
                <a:r>
                  <a:rPr lang="en-IN" sz="1400" dirty="0"/>
                  <a:t>.)</a:t>
                </a:r>
              </a:p>
              <a:p>
                <a:r>
                  <a:rPr lang="en-IN" sz="1800" dirty="0"/>
                  <a:t>The 2HDMa model introduces a new pseudoscalar ‘a’ which mediates interaction between Dark particles </a:t>
                </a:r>
                <a14:m>
                  <m:oMath xmlns:m="http://schemas.openxmlformats.org/officeDocument/2006/math">
                    <m:r>
                      <a:rPr lang="en-IN" sz="1800" i="1" smtClean="0">
                        <a:latin typeface="Cambria Math" panose="02040503050406030204" pitchFamily="18" charset="0"/>
                      </a:rPr>
                      <m:t>𝜒</m:t>
                    </m:r>
                    <m:r>
                      <a:rPr lang="en-IN" sz="1800" i="1" smtClean="0">
                        <a:latin typeface="Cambria Math" panose="02040503050406030204" pitchFamily="18" charset="0"/>
                      </a:rPr>
                      <m:t> </m:t>
                    </m:r>
                  </m:oMath>
                </a14:m>
                <a:r>
                  <a:rPr lang="en-IN" sz="1800" dirty="0"/>
                  <a:t>and </a:t>
                </a:r>
                <a14:m>
                  <m:oMath xmlns:m="http://schemas.openxmlformats.org/officeDocument/2006/math">
                    <m:acc>
                      <m:accPr>
                        <m:chr m:val="̅"/>
                        <m:ctrlPr>
                          <a:rPr lang="en-IN" sz="1800" i="1" smtClean="0">
                            <a:latin typeface="Cambria Math" panose="02040503050406030204" pitchFamily="18" charset="0"/>
                          </a:rPr>
                        </m:ctrlPr>
                      </m:accPr>
                      <m:e>
                        <m:r>
                          <a:rPr lang="en-IN" sz="1800" i="1" smtClean="0">
                            <a:latin typeface="Cambria Math" panose="02040503050406030204" pitchFamily="18" charset="0"/>
                          </a:rPr>
                          <m:t>𝜒</m:t>
                        </m:r>
                      </m:e>
                    </m:acc>
                  </m:oMath>
                </a14:m>
                <a:r>
                  <a:rPr lang="en-IN" sz="1800" dirty="0"/>
                  <a:t> .</a:t>
                </a:r>
              </a:p>
            </p:txBody>
          </p:sp>
        </mc:Choice>
        <mc:Fallback>
          <p:sp>
            <p:nvSpPr>
              <p:cNvPr id="6" name="Text Placeholder 5">
                <a:extLst>
                  <a:ext uri="{FF2B5EF4-FFF2-40B4-BE49-F238E27FC236}">
                    <a16:creationId xmlns:a16="http://schemas.microsoft.com/office/drawing/2014/main" id="{C4147388-E833-7E22-417F-8562D464A586}"/>
                  </a:ext>
                </a:extLst>
              </p:cNvPr>
              <p:cNvSpPr txBox="1">
                <a:spLocks noRot="1" noChangeAspect="1" noMove="1" noResize="1" noEditPoints="1" noAdjustHandles="1" noChangeArrowheads="1" noChangeShapeType="1" noTextEdit="1"/>
              </p:cNvSpPr>
              <p:nvPr/>
            </p:nvSpPr>
            <p:spPr>
              <a:xfrm>
                <a:off x="396815" y="1215568"/>
                <a:ext cx="6989953" cy="2119482"/>
              </a:xfrm>
              <a:prstGeom prst="rect">
                <a:avLst/>
              </a:prstGeom>
              <a:blipFill>
                <a:blip r:embed="rId7"/>
                <a:stretch>
                  <a:fillRect l="-523" t="-2586"/>
                </a:stretch>
              </a:blipFill>
            </p:spPr>
            <p:txBody>
              <a:bodyPr/>
              <a:lstStyle/>
              <a:p>
                <a:r>
                  <a:rPr lang="en-IN">
                    <a:noFill/>
                  </a:rPr>
                  <a:t> </a:t>
                </a:r>
              </a:p>
            </p:txBody>
          </p:sp>
        </mc:Fallback>
      </mc:AlternateContent>
    </p:spTree>
    <p:extLst>
      <p:ext uri="{BB962C8B-B14F-4D97-AF65-F5344CB8AC3E}">
        <p14:creationId xmlns:p14="http://schemas.microsoft.com/office/powerpoint/2010/main" val="3561842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BA82B-0A8B-8B25-4881-654972DC348C}"/>
              </a:ext>
            </a:extLst>
          </p:cNvPr>
          <p:cNvSpPr>
            <a:spLocks noGrp="1"/>
          </p:cNvSpPr>
          <p:nvPr>
            <p:ph type="title"/>
          </p:nvPr>
        </p:nvSpPr>
        <p:spPr>
          <a:xfrm>
            <a:off x="110613" y="338667"/>
            <a:ext cx="5078843" cy="1298876"/>
          </a:xfrm>
        </p:spPr>
        <p:txBody>
          <a:bodyPr>
            <a:normAutofit/>
          </a:bodyPr>
          <a:lstStyle/>
          <a:p>
            <a:r>
              <a:rPr lang="en-IN" dirty="0"/>
              <a:t>Hadronic Calorimeter</a:t>
            </a:r>
          </a:p>
        </p:txBody>
      </p:sp>
      <p:sp>
        <p:nvSpPr>
          <p:cNvPr id="4" name="Content Placeholder 2">
            <a:extLst>
              <a:ext uri="{FF2B5EF4-FFF2-40B4-BE49-F238E27FC236}">
                <a16:creationId xmlns:a16="http://schemas.microsoft.com/office/drawing/2014/main" id="{1B83FE3A-456C-19F8-A8B9-5C5DC6324A1B}"/>
              </a:ext>
            </a:extLst>
          </p:cNvPr>
          <p:cNvSpPr>
            <a:spLocks noGrp="1"/>
          </p:cNvSpPr>
          <p:nvPr>
            <p:ph idx="1"/>
          </p:nvPr>
        </p:nvSpPr>
        <p:spPr>
          <a:xfrm>
            <a:off x="189271" y="1652208"/>
            <a:ext cx="4343399" cy="4571611"/>
          </a:xfrm>
        </p:spPr>
        <p:txBody>
          <a:bodyPr>
            <a:normAutofit/>
          </a:bodyPr>
          <a:lstStyle/>
          <a:p>
            <a:r>
              <a:rPr lang="en-US" sz="1800" dirty="0">
                <a:cs typeface="Times New Roman" pitchFamily="18" charset="0"/>
              </a:rPr>
              <a:t>It consist of hadron calorimeter barrel and hadron end caps which are located outside the ECAL.</a:t>
            </a:r>
          </a:p>
          <a:p>
            <a:r>
              <a:rPr lang="en-US" sz="1800" dirty="0">
                <a:cs typeface="Times New Roman" pitchFamily="18" charset="0"/>
              </a:rPr>
              <a:t>The hadron calorimeter barrel is located outside extent of ECAL (R=1.77m) and inner extent of magnetic coil(R=2.95m)</a:t>
            </a:r>
          </a:p>
          <a:p>
            <a:r>
              <a:rPr lang="en-US" sz="1800" dirty="0">
                <a:cs typeface="Times New Roman" pitchFamily="18" charset="0"/>
              </a:rPr>
              <a:t>The outer hadron calorimeter or tail catcher is placed outside the solenoid contemplating barrel calorimeter. Beyond |</a:t>
            </a:r>
            <a:r>
              <a:rPr lang="el-GR" sz="1800" dirty="0">
                <a:cs typeface="Times New Roman" pitchFamily="18" charset="0"/>
              </a:rPr>
              <a:t>η</a:t>
            </a:r>
            <a:r>
              <a:rPr lang="en-US" sz="1800" dirty="0">
                <a:cs typeface="Times New Roman" pitchFamily="18" charset="0"/>
              </a:rPr>
              <a:t>|  = 3, the forward calorimeter (HF)is placed at 11.2m from interaction point and a </a:t>
            </a:r>
            <a:r>
              <a:rPr lang="en-US" sz="1800" dirty="0" err="1">
                <a:cs typeface="Times New Roman" pitchFamily="18" charset="0"/>
              </a:rPr>
              <a:t>psuedorapidity</a:t>
            </a:r>
            <a:r>
              <a:rPr lang="en-US" sz="1800" dirty="0">
                <a:cs typeface="Times New Roman" pitchFamily="18" charset="0"/>
              </a:rPr>
              <a:t> up to |</a:t>
            </a:r>
            <a:r>
              <a:rPr lang="el-GR" sz="1800" dirty="0">
                <a:cs typeface="Times New Roman" pitchFamily="18" charset="0"/>
              </a:rPr>
              <a:t>η</a:t>
            </a:r>
            <a:r>
              <a:rPr lang="en-US" sz="1800" dirty="0">
                <a:cs typeface="Times New Roman" pitchFamily="18" charset="0"/>
              </a:rPr>
              <a:t>|=5.2</a:t>
            </a:r>
          </a:p>
        </p:txBody>
      </p:sp>
      <p:pic>
        <p:nvPicPr>
          <p:cNvPr id="5" name="Content Placeholder 4">
            <a:extLst>
              <a:ext uri="{FF2B5EF4-FFF2-40B4-BE49-F238E27FC236}">
                <a16:creationId xmlns:a16="http://schemas.microsoft.com/office/drawing/2014/main" id="{D5A87644-D98B-B746-A59D-80663FA3F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809" y="1381864"/>
            <a:ext cx="6386175" cy="3591284"/>
          </a:xfrm>
          <a:prstGeom prst="rect">
            <a:avLst/>
          </a:prstGeom>
        </p:spPr>
      </p:pic>
      <p:sp>
        <p:nvSpPr>
          <p:cNvPr id="6" name="TextBox 5">
            <a:extLst>
              <a:ext uri="{FF2B5EF4-FFF2-40B4-BE49-F238E27FC236}">
                <a16:creationId xmlns:a16="http://schemas.microsoft.com/office/drawing/2014/main" id="{B54C1A30-011D-4A2F-D9EA-40CC140BA2BF}"/>
              </a:ext>
            </a:extLst>
          </p:cNvPr>
          <p:cNvSpPr txBox="1"/>
          <p:nvPr/>
        </p:nvSpPr>
        <p:spPr>
          <a:xfrm>
            <a:off x="5515897" y="5358581"/>
            <a:ext cx="6096000" cy="1015663"/>
          </a:xfrm>
          <a:prstGeom prst="rect">
            <a:avLst/>
          </a:prstGeom>
          <a:noFill/>
        </p:spPr>
        <p:txBody>
          <a:bodyPr wrap="square" rtlCol="0">
            <a:spAutoFit/>
          </a:bodyPr>
          <a:lstStyle/>
          <a:p>
            <a:r>
              <a:rPr lang="en-IN" sz="1200" dirty="0" err="1"/>
              <a:t>Chatrchyan</a:t>
            </a:r>
            <a:r>
              <a:rPr lang="en-IN" sz="1200" dirty="0"/>
              <a:t>, S. &amp; </a:t>
            </a:r>
            <a:r>
              <a:rPr lang="en-IN" sz="1200" dirty="0" err="1"/>
              <a:t>Nedelec</a:t>
            </a:r>
            <a:r>
              <a:rPr lang="en-IN" sz="1200" dirty="0"/>
              <a:t>, Patrick &amp; </a:t>
            </a:r>
            <a:r>
              <a:rPr lang="en-IN" sz="1200" dirty="0" err="1"/>
              <a:t>Sillou</a:t>
            </a:r>
            <a:r>
              <a:rPr lang="en-IN" sz="1200" dirty="0"/>
              <a:t>, Daniel &amp; Besancon, M. &amp; </a:t>
            </a:r>
            <a:r>
              <a:rPr lang="en-IN" sz="1200" dirty="0" err="1"/>
              <a:t>Chipaux</a:t>
            </a:r>
            <a:r>
              <a:rPr lang="en-IN" sz="1200" dirty="0"/>
              <a:t>, Remi &amp; </a:t>
            </a:r>
            <a:r>
              <a:rPr lang="en-IN" sz="1200" dirty="0" err="1"/>
              <a:t>Dejardin</a:t>
            </a:r>
            <a:r>
              <a:rPr lang="en-IN" sz="1200" dirty="0"/>
              <a:t>, M. &amp; </a:t>
            </a:r>
            <a:r>
              <a:rPr lang="en-IN" sz="1200" dirty="0" err="1"/>
              <a:t>Denegri</a:t>
            </a:r>
            <a:r>
              <a:rPr lang="en-IN" sz="1200" dirty="0"/>
              <a:t>, D. &amp; Descamps, J. &amp; </a:t>
            </a:r>
            <a:r>
              <a:rPr lang="en-IN" sz="1200" dirty="0" err="1"/>
              <a:t>Fabbro</a:t>
            </a:r>
            <a:r>
              <a:rPr lang="en-IN" sz="1200" dirty="0"/>
              <a:t>, B. &amp; Faure, J.L. &amp; </a:t>
            </a:r>
            <a:r>
              <a:rPr lang="en-IN" sz="1200" dirty="0" err="1"/>
              <a:t>Ferri</a:t>
            </a:r>
            <a:r>
              <a:rPr lang="en-IN" sz="1200" dirty="0"/>
              <a:t>, Frederick &amp; </a:t>
            </a:r>
            <a:r>
              <a:rPr lang="en-IN" sz="1200" dirty="0" err="1"/>
              <a:t>Ganjour</a:t>
            </a:r>
            <a:r>
              <a:rPr lang="en-IN" sz="1200" dirty="0"/>
              <a:t>, S. &amp; </a:t>
            </a:r>
            <a:r>
              <a:rPr lang="en-IN" sz="1200" dirty="0" err="1"/>
              <a:t>Gentit</a:t>
            </a:r>
            <a:r>
              <a:rPr lang="en-IN" sz="1200" dirty="0"/>
              <a:t>, F &amp; </a:t>
            </a:r>
            <a:r>
              <a:rPr lang="en-IN" sz="1200" dirty="0" err="1"/>
              <a:t>Givernaud</a:t>
            </a:r>
            <a:r>
              <a:rPr lang="en-IN" sz="1200" dirty="0"/>
              <a:t>, A. &amp; Gras, Philippe &amp; </a:t>
            </a:r>
            <a:r>
              <a:rPr lang="en-IN" sz="1200" dirty="0" err="1"/>
              <a:t>Monchenault</a:t>
            </a:r>
            <a:r>
              <a:rPr lang="en-IN" sz="1200" dirty="0"/>
              <a:t>, G &amp; </a:t>
            </a:r>
            <a:r>
              <a:rPr lang="en-IN" sz="1200" dirty="0" err="1"/>
              <a:t>Jarry</a:t>
            </a:r>
            <a:r>
              <a:rPr lang="en-IN" sz="1200" dirty="0"/>
              <a:t>, P &amp; Lemaire, M &amp; </a:t>
            </a:r>
            <a:r>
              <a:rPr lang="en-IN" sz="1200" dirty="0" err="1"/>
              <a:t>Locci</a:t>
            </a:r>
            <a:r>
              <a:rPr lang="en-IN" sz="1200" dirty="0"/>
              <a:t>, E. &amp; Romaniuk, </a:t>
            </a:r>
            <a:r>
              <a:rPr lang="en-IN" sz="1200" dirty="0" err="1"/>
              <a:t>Ryszard</a:t>
            </a:r>
            <a:r>
              <a:rPr lang="en-IN" sz="1200" dirty="0"/>
              <a:t>. (2010). Performance of the CMS Hadron Calorimeter with Cosmic Ray Muons and LHC Beam Data. Journal of Instrumentation. 5. T03012.</a:t>
            </a:r>
          </a:p>
        </p:txBody>
      </p:sp>
    </p:spTree>
    <p:extLst>
      <p:ext uri="{BB962C8B-B14F-4D97-AF65-F5344CB8AC3E}">
        <p14:creationId xmlns:p14="http://schemas.microsoft.com/office/powerpoint/2010/main" val="36404508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6188-580D-AFB2-AA7F-7779B2345F7B}"/>
              </a:ext>
            </a:extLst>
          </p:cNvPr>
          <p:cNvSpPr>
            <a:spLocks noGrp="1"/>
          </p:cNvSpPr>
          <p:nvPr>
            <p:ph type="title"/>
          </p:nvPr>
        </p:nvSpPr>
        <p:spPr/>
        <p:txBody>
          <a:bodyPr/>
          <a:lstStyle/>
          <a:p>
            <a:r>
              <a:rPr lang="en-IN" dirty="0"/>
              <a:t>Hadronic Calorimeter</a:t>
            </a:r>
          </a:p>
        </p:txBody>
      </p:sp>
      <p:sp>
        <p:nvSpPr>
          <p:cNvPr id="4" name="Content Placeholder 2">
            <a:extLst>
              <a:ext uri="{FF2B5EF4-FFF2-40B4-BE49-F238E27FC236}">
                <a16:creationId xmlns:a16="http://schemas.microsoft.com/office/drawing/2014/main" id="{ACCCE83C-6710-05BF-165D-90322E3140A4}"/>
              </a:ext>
            </a:extLst>
          </p:cNvPr>
          <p:cNvSpPr>
            <a:spLocks noGrp="1"/>
          </p:cNvSpPr>
          <p:nvPr>
            <p:ph idx="1"/>
          </p:nvPr>
        </p:nvSpPr>
        <p:spPr/>
        <p:txBody>
          <a:bodyPr/>
          <a:lstStyle/>
          <a:p>
            <a:r>
              <a:rPr lang="en-US" dirty="0">
                <a:cs typeface="Times New Roman" pitchFamily="18" charset="0"/>
              </a:rPr>
              <a:t>HB consist of 36 azimuthal identical wedges covering a psuedorapidity of |</a:t>
            </a:r>
            <a:r>
              <a:rPr lang="el-GR" dirty="0">
                <a:cs typeface="Times New Roman" pitchFamily="18" charset="0"/>
              </a:rPr>
              <a:t>η</a:t>
            </a:r>
            <a:r>
              <a:rPr lang="en-US" dirty="0">
                <a:cs typeface="Times New Roman" pitchFamily="18" charset="0"/>
              </a:rPr>
              <a:t>|&lt;3 and each wedge is divided into 16 azimuthal plates, fitted in such a way that there is no projective dead material </a:t>
            </a:r>
          </a:p>
          <a:p>
            <a:r>
              <a:rPr lang="en-US" dirty="0">
                <a:cs typeface="Times New Roman" pitchFamily="18" charset="0"/>
              </a:rPr>
              <a:t>The first and last layer is made up of stainless steel for stability and all other layers are made in brass.</a:t>
            </a:r>
          </a:p>
          <a:p>
            <a:r>
              <a:rPr lang="en-US" dirty="0">
                <a:cs typeface="Times New Roman" pitchFamily="18" charset="0"/>
              </a:rPr>
              <a:t>The end cap sector covers 1.3 &lt; |</a:t>
            </a:r>
            <a:r>
              <a:rPr lang="el-GR" dirty="0">
                <a:cs typeface="Times New Roman" pitchFamily="18" charset="0"/>
              </a:rPr>
              <a:t>η</a:t>
            </a:r>
            <a:r>
              <a:rPr lang="en-US" dirty="0">
                <a:cs typeface="Times New Roman" pitchFamily="18" charset="0"/>
              </a:rPr>
              <a:t>|&lt; 3.0 and uses wavelength shifting fibers as an active medium</a:t>
            </a:r>
          </a:p>
          <a:p>
            <a:r>
              <a:rPr lang="en-US" dirty="0">
                <a:cs typeface="Times New Roman" pitchFamily="18" charset="0"/>
              </a:rPr>
              <a:t>These light is then analyzed by hybrid photo diodes(HPDs).</a:t>
            </a:r>
          </a:p>
        </p:txBody>
      </p:sp>
    </p:spTree>
    <p:extLst>
      <p:ext uri="{BB962C8B-B14F-4D97-AF65-F5344CB8AC3E}">
        <p14:creationId xmlns:p14="http://schemas.microsoft.com/office/powerpoint/2010/main" val="25335375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A59D-6655-59DE-2D85-E032F457276E}"/>
              </a:ext>
            </a:extLst>
          </p:cNvPr>
          <p:cNvSpPr>
            <a:spLocks noGrp="1"/>
          </p:cNvSpPr>
          <p:nvPr>
            <p:ph type="title"/>
          </p:nvPr>
        </p:nvSpPr>
        <p:spPr/>
        <p:txBody>
          <a:bodyPr/>
          <a:lstStyle/>
          <a:p>
            <a:r>
              <a:rPr lang="en-IN" dirty="0"/>
              <a:t>The Muon System</a:t>
            </a:r>
          </a:p>
        </p:txBody>
      </p:sp>
      <p:sp>
        <p:nvSpPr>
          <p:cNvPr id="3" name="Content Placeholder 2">
            <a:extLst>
              <a:ext uri="{FF2B5EF4-FFF2-40B4-BE49-F238E27FC236}">
                <a16:creationId xmlns:a16="http://schemas.microsoft.com/office/drawing/2014/main" id="{B3DC10BD-9F44-21A4-5477-4A6B8119801A}"/>
              </a:ext>
            </a:extLst>
          </p:cNvPr>
          <p:cNvSpPr>
            <a:spLocks noGrp="1"/>
          </p:cNvSpPr>
          <p:nvPr>
            <p:ph idx="1"/>
          </p:nvPr>
        </p:nvSpPr>
        <p:spPr>
          <a:xfrm>
            <a:off x="748748" y="1818861"/>
            <a:ext cx="10515600" cy="4674014"/>
          </a:xfrm>
        </p:spPr>
        <p:txBody>
          <a:bodyPr>
            <a:normAutofit fontScale="77500" lnSpcReduction="20000"/>
          </a:bodyPr>
          <a:lstStyle/>
          <a:p>
            <a:r>
              <a:rPr lang="en-IN" dirty="0"/>
              <a:t>The CMS Muon system is designed to provide a good muon identification and momentum resolution with good trigger capabilities.</a:t>
            </a:r>
          </a:p>
          <a:p>
            <a:r>
              <a:rPr lang="en-IN" dirty="0"/>
              <a:t>The muon system is made to work in the range : |</a:t>
            </a:r>
            <a:r>
              <a:rPr lang="el-GR" dirty="0"/>
              <a:t>η</a:t>
            </a:r>
            <a:r>
              <a:rPr lang="en-IN" dirty="0"/>
              <a:t>| &lt; 2.4</a:t>
            </a:r>
          </a:p>
          <a:p>
            <a:r>
              <a:rPr lang="en-IN" dirty="0"/>
              <a:t>The detectors are placed in between the return yoke which provides magnetic field to the detectors and also stop hadrons.</a:t>
            </a:r>
          </a:p>
          <a:p>
            <a:r>
              <a:rPr lang="en-IN" dirty="0"/>
              <a:t>The Muon System comprises of : 4 layers of Drift tubes , end cap cathode strip chambers and resistive plate chambers.</a:t>
            </a:r>
          </a:p>
          <a:p>
            <a:r>
              <a:rPr lang="en-IN" dirty="0"/>
              <a:t>The Drift tubes are composed of drift tube cells filled with 85% Argon and 15% CO2.</a:t>
            </a:r>
          </a:p>
          <a:p>
            <a:r>
              <a:rPr lang="en-US" dirty="0"/>
              <a:t>Each DT chamber is made of two or three super-layers(SL) where each super-layer is made of four layers of drift cells staggered by half a cell.</a:t>
            </a:r>
          </a:p>
          <a:p>
            <a:r>
              <a:rPr lang="en-US" dirty="0"/>
              <a:t>Cathode Strip Chambers, installed at the endcaps, are multi-wire proportional chambers consisting of six planes of anode wires interleaved among seven cathode panels. </a:t>
            </a:r>
          </a:p>
          <a:p>
            <a:r>
              <a:rPr lang="en-US" dirty="0"/>
              <a:t>Resistive Plate Chambers (RPC) are gaseous parallel plate detectors. They provide a very fast response time, required for efficient triggering.</a:t>
            </a:r>
          </a:p>
          <a:p>
            <a:endParaRPr lang="en-IN" dirty="0"/>
          </a:p>
        </p:txBody>
      </p:sp>
    </p:spTree>
    <p:extLst>
      <p:ext uri="{BB962C8B-B14F-4D97-AF65-F5344CB8AC3E}">
        <p14:creationId xmlns:p14="http://schemas.microsoft.com/office/powerpoint/2010/main" val="2874531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36FE-B7C8-CC1F-9AAF-84B26F565263}"/>
              </a:ext>
            </a:extLst>
          </p:cNvPr>
          <p:cNvSpPr>
            <a:spLocks noGrp="1"/>
          </p:cNvSpPr>
          <p:nvPr>
            <p:ph type="title"/>
          </p:nvPr>
        </p:nvSpPr>
        <p:spPr>
          <a:xfrm>
            <a:off x="838200" y="146464"/>
            <a:ext cx="10515600" cy="618101"/>
          </a:xfrm>
        </p:spPr>
        <p:txBody>
          <a:bodyPr>
            <a:normAutofit fontScale="90000"/>
          </a:bodyPr>
          <a:lstStyle/>
          <a:p>
            <a:r>
              <a:rPr lang="en-IN" dirty="0"/>
              <a:t>The Muon System</a:t>
            </a:r>
          </a:p>
        </p:txBody>
      </p:sp>
      <p:pic>
        <p:nvPicPr>
          <p:cNvPr id="10242" name="Picture 2" descr="6: View of the CMS muon system [52].">
            <a:extLst>
              <a:ext uri="{FF2B5EF4-FFF2-40B4-BE49-F238E27FC236}">
                <a16:creationId xmlns:a16="http://schemas.microsoft.com/office/drawing/2014/main" id="{2EED6D02-D07D-298B-D7E5-B582DD887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587" y="764565"/>
            <a:ext cx="7419382" cy="55601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1EAC96-229E-6088-2920-C6BF8826F7BF}"/>
              </a:ext>
            </a:extLst>
          </p:cNvPr>
          <p:cNvSpPr txBox="1"/>
          <p:nvPr/>
        </p:nvSpPr>
        <p:spPr>
          <a:xfrm>
            <a:off x="725556" y="6434537"/>
            <a:ext cx="11466444" cy="276999"/>
          </a:xfrm>
          <a:prstGeom prst="rect">
            <a:avLst/>
          </a:prstGeom>
          <a:noFill/>
        </p:spPr>
        <p:txBody>
          <a:bodyPr wrap="square" rtlCol="0">
            <a:spAutoFit/>
          </a:bodyPr>
          <a:lstStyle/>
          <a:p>
            <a:r>
              <a:rPr lang="en-US" sz="1200"/>
              <a:t>Kalinowski, Artur &amp; Krolikowski, Jan. (2023). Search for the heavy, neutral MSSM Higgs particles in the $H/A -&gt; \tau \tau -&gt; \mu + X$ channel in the CMS detector at the LHC. </a:t>
            </a:r>
            <a:endParaRPr lang="en-IN" sz="1200" dirty="0"/>
          </a:p>
        </p:txBody>
      </p:sp>
    </p:spTree>
    <p:extLst>
      <p:ext uri="{BB962C8B-B14F-4D97-AF65-F5344CB8AC3E}">
        <p14:creationId xmlns:p14="http://schemas.microsoft.com/office/powerpoint/2010/main" val="1617184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7EE33-BED1-4E5B-2A6A-523BCD8770D1}"/>
              </a:ext>
            </a:extLst>
          </p:cNvPr>
          <p:cNvSpPr>
            <a:spLocks noGrp="1"/>
          </p:cNvSpPr>
          <p:nvPr>
            <p:ph type="title"/>
          </p:nvPr>
        </p:nvSpPr>
        <p:spPr>
          <a:xfrm>
            <a:off x="949960" y="2766218"/>
            <a:ext cx="10515600" cy="1325563"/>
          </a:xfrm>
        </p:spPr>
        <p:txBody>
          <a:bodyPr/>
          <a:lstStyle/>
          <a:p>
            <a:pPr algn="ctr"/>
            <a:r>
              <a:rPr lang="en-IN" dirty="0"/>
              <a:t>The Trigger System and Data Acquisition</a:t>
            </a:r>
          </a:p>
        </p:txBody>
      </p:sp>
    </p:spTree>
    <p:extLst>
      <p:ext uri="{BB962C8B-B14F-4D97-AF65-F5344CB8AC3E}">
        <p14:creationId xmlns:p14="http://schemas.microsoft.com/office/powerpoint/2010/main" val="1727707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5AD662-810C-B5D0-2574-7BFD7FD31DF5}"/>
              </a:ext>
            </a:extLst>
          </p:cNvPr>
          <p:cNvSpPr>
            <a:spLocks noGrp="1"/>
          </p:cNvSpPr>
          <p:nvPr>
            <p:ph idx="1"/>
          </p:nvPr>
        </p:nvSpPr>
        <p:spPr>
          <a:xfrm>
            <a:off x="505128" y="643234"/>
            <a:ext cx="5590871" cy="5828686"/>
          </a:xfrm>
        </p:spPr>
        <p:txBody>
          <a:bodyPr>
            <a:normAutofit/>
          </a:bodyPr>
          <a:lstStyle/>
          <a:p>
            <a:r>
              <a:rPr lang="en-IN" sz="2000" dirty="0"/>
              <a:t>LHC produces a large interaction rates (Bunch crossing rate: 40 MHz)</a:t>
            </a:r>
          </a:p>
          <a:p>
            <a:endParaRPr lang="en-IN" sz="2000" dirty="0"/>
          </a:p>
          <a:p>
            <a:r>
              <a:rPr lang="en-IN" sz="2000" dirty="0"/>
              <a:t>Each recorded event has a size around 1 MB; This makes it impossible to store all the data from the pp collisions at the designed bunch crossing rate.</a:t>
            </a:r>
          </a:p>
          <a:p>
            <a:endParaRPr lang="en-IN" sz="2000" dirty="0"/>
          </a:p>
          <a:p>
            <a:r>
              <a:rPr lang="en-IN" sz="2000" dirty="0"/>
              <a:t>The Trigger system, is designed to select the best events from the collisions in real time. </a:t>
            </a:r>
          </a:p>
          <a:p>
            <a:endParaRPr lang="en-IN" sz="2000" dirty="0"/>
          </a:p>
          <a:p>
            <a:r>
              <a:rPr lang="en-IN" sz="2000" dirty="0"/>
              <a:t>The Trigger Systems consists of : Level 1 trigger (L1 Trigger) and High Level Trigger(HLT).</a:t>
            </a:r>
          </a:p>
          <a:p>
            <a:pPr marL="0" indent="0">
              <a:buNone/>
            </a:pPr>
            <a:endParaRPr lang="en-IN" sz="2000" dirty="0"/>
          </a:p>
        </p:txBody>
      </p:sp>
      <p:pic>
        <p:nvPicPr>
          <p:cNvPr id="1026" name="Picture 2" descr="Schematic view of the CMS trigger system.">
            <a:extLst>
              <a:ext uri="{FF2B5EF4-FFF2-40B4-BE49-F238E27FC236}">
                <a16:creationId xmlns:a16="http://schemas.microsoft.com/office/drawing/2014/main" id="{0EAB9B55-1DE3-34A3-B5A8-83CA681904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10838" y="643234"/>
            <a:ext cx="4527842" cy="559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222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40F1E-B68E-A33A-52DD-BE4075D05EA9}"/>
              </a:ext>
            </a:extLst>
          </p:cNvPr>
          <p:cNvSpPr>
            <a:spLocks noGrp="1"/>
          </p:cNvSpPr>
          <p:nvPr>
            <p:ph type="title"/>
          </p:nvPr>
        </p:nvSpPr>
        <p:spPr>
          <a:xfrm>
            <a:off x="523241" y="288917"/>
            <a:ext cx="3888526" cy="1022773"/>
          </a:xfrm>
        </p:spPr>
        <p:txBody>
          <a:bodyPr>
            <a:normAutofit/>
          </a:bodyPr>
          <a:lstStyle/>
          <a:p>
            <a:r>
              <a:rPr lang="en-IN" dirty="0"/>
              <a:t>L1 Trigger</a:t>
            </a:r>
          </a:p>
        </p:txBody>
      </p:sp>
      <p:sp>
        <p:nvSpPr>
          <p:cNvPr id="3" name="Content Placeholder 2">
            <a:extLst>
              <a:ext uri="{FF2B5EF4-FFF2-40B4-BE49-F238E27FC236}">
                <a16:creationId xmlns:a16="http://schemas.microsoft.com/office/drawing/2014/main" id="{99D39309-E690-8A68-F38F-7FF76CE58544}"/>
              </a:ext>
            </a:extLst>
          </p:cNvPr>
          <p:cNvSpPr>
            <a:spLocks noGrp="1"/>
          </p:cNvSpPr>
          <p:nvPr>
            <p:ph idx="1"/>
          </p:nvPr>
        </p:nvSpPr>
        <p:spPr>
          <a:xfrm>
            <a:off x="325758" y="1087120"/>
            <a:ext cx="5770241" cy="5481963"/>
          </a:xfrm>
        </p:spPr>
        <p:txBody>
          <a:bodyPr>
            <a:normAutofit/>
          </a:bodyPr>
          <a:lstStyle/>
          <a:p>
            <a:r>
              <a:rPr lang="en-IN" sz="2000" dirty="0"/>
              <a:t>The Level 1 trigger is a hardware based processing system which employs the use of programmable electronics like FPGAs extensively.</a:t>
            </a:r>
          </a:p>
          <a:p>
            <a:r>
              <a:rPr lang="en-IN" sz="2000" dirty="0"/>
              <a:t>The L1 trigger reduces the input crossing rate of 40MHz to an output rate of 100KHz.</a:t>
            </a:r>
          </a:p>
          <a:p>
            <a:r>
              <a:rPr lang="en-IN" sz="2000" dirty="0"/>
              <a:t>The L1 trigger follows a hierarchy as shown in the figure. The Global Trigger takes input from two , subsystems: </a:t>
            </a:r>
            <a:r>
              <a:rPr lang="en-IN" sz="2000" b="1" dirty="0"/>
              <a:t>Calorimeter trigger </a:t>
            </a:r>
            <a:r>
              <a:rPr lang="en-IN" sz="2000" dirty="0"/>
              <a:t>and </a:t>
            </a:r>
            <a:r>
              <a:rPr lang="en-IN" sz="2000" b="1" dirty="0"/>
              <a:t>Muon trigger system</a:t>
            </a:r>
            <a:r>
              <a:rPr lang="en-IN" sz="2000" dirty="0"/>
              <a:t>.</a:t>
            </a:r>
          </a:p>
          <a:p>
            <a:r>
              <a:rPr lang="en-IN" sz="2000" dirty="0"/>
              <a:t> The raw data from detector elements first reaches the “trigger primitives”. These are represented in the top of the diagram.</a:t>
            </a:r>
          </a:p>
          <a:p>
            <a:r>
              <a:rPr lang="en-IN" sz="2000" dirty="0"/>
              <a:t>The regional detectors combine the information from trigger primitives to create ranked objects. For example, an e/</a:t>
            </a:r>
            <a:r>
              <a:rPr lang="el-GR" sz="2000" dirty="0"/>
              <a:t>γ</a:t>
            </a:r>
            <a:r>
              <a:rPr lang="en-IN" sz="2000" dirty="0"/>
              <a:t>  candidate has deposits energy in narrow </a:t>
            </a:r>
            <a:r>
              <a:rPr lang="el-GR" sz="2000" dirty="0"/>
              <a:t>η</a:t>
            </a:r>
            <a:r>
              <a:rPr lang="en-IN" sz="2000" dirty="0"/>
              <a:t> . The RCT identifies and sorts such objects.</a:t>
            </a:r>
          </a:p>
        </p:txBody>
      </p:sp>
      <p:pic>
        <p:nvPicPr>
          <p:cNvPr id="5" name="Picture 4" descr="Diagram&#10;&#10;Description automatically generated">
            <a:extLst>
              <a:ext uri="{FF2B5EF4-FFF2-40B4-BE49-F238E27FC236}">
                <a16:creationId xmlns:a16="http://schemas.microsoft.com/office/drawing/2014/main" id="{48480511-241B-01D4-3591-C2660DA453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4316" y="489373"/>
            <a:ext cx="5702876" cy="5879253"/>
          </a:xfrm>
          <a:prstGeom prst="rect">
            <a:avLst/>
          </a:prstGeom>
        </p:spPr>
      </p:pic>
    </p:spTree>
    <p:extLst>
      <p:ext uri="{BB962C8B-B14F-4D97-AF65-F5344CB8AC3E}">
        <p14:creationId xmlns:p14="http://schemas.microsoft.com/office/powerpoint/2010/main" val="34663935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4A1C2B7-3B7B-4844-01EE-A6F7D6AF7D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7"/>
          <a:stretch/>
        </p:blipFill>
        <p:spPr bwMode="auto">
          <a:xfrm>
            <a:off x="213360" y="711045"/>
            <a:ext cx="7326020" cy="51958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1040F1E-B68E-A33A-52DD-BE4075D05EA9}"/>
              </a:ext>
            </a:extLst>
          </p:cNvPr>
          <p:cNvSpPr>
            <a:spLocks noGrp="1"/>
          </p:cNvSpPr>
          <p:nvPr>
            <p:ph type="title"/>
          </p:nvPr>
        </p:nvSpPr>
        <p:spPr>
          <a:xfrm>
            <a:off x="7867768" y="100965"/>
            <a:ext cx="3603750" cy="925195"/>
          </a:xfrm>
        </p:spPr>
        <p:txBody>
          <a:bodyPr>
            <a:normAutofit/>
          </a:bodyPr>
          <a:lstStyle/>
          <a:p>
            <a:pPr algn="ctr"/>
            <a:r>
              <a:rPr lang="en-IN" sz="4000" dirty="0"/>
              <a:t>L1 Trigger</a:t>
            </a:r>
          </a:p>
        </p:txBody>
      </p:sp>
      <p:sp>
        <p:nvSpPr>
          <p:cNvPr id="3" name="Content Placeholder 2">
            <a:extLst>
              <a:ext uri="{FF2B5EF4-FFF2-40B4-BE49-F238E27FC236}">
                <a16:creationId xmlns:a16="http://schemas.microsoft.com/office/drawing/2014/main" id="{99D39309-E690-8A68-F38F-7FF76CE58544}"/>
              </a:ext>
            </a:extLst>
          </p:cNvPr>
          <p:cNvSpPr>
            <a:spLocks noGrp="1"/>
          </p:cNvSpPr>
          <p:nvPr>
            <p:ph idx="1"/>
          </p:nvPr>
        </p:nvSpPr>
        <p:spPr>
          <a:xfrm>
            <a:off x="7531610" y="1391920"/>
            <a:ext cx="4447030" cy="5191760"/>
          </a:xfrm>
        </p:spPr>
        <p:txBody>
          <a:bodyPr>
            <a:normAutofit/>
          </a:bodyPr>
          <a:lstStyle/>
          <a:p>
            <a:r>
              <a:rPr lang="en-IN" sz="2400" dirty="0"/>
              <a:t>The Global Calorimeter and Global Muon Trigger, sort the trigger objects from Regional Triggers into a ranking and feed to the Global Trigger.</a:t>
            </a:r>
          </a:p>
          <a:p>
            <a:r>
              <a:rPr lang="en-IN" sz="2400" dirty="0"/>
              <a:t>The Global Trigger takes the topology of the detector and other factors into consideration. It takes into account, various physics criteria to make a decision to keep an event or not.</a:t>
            </a:r>
          </a:p>
        </p:txBody>
      </p:sp>
    </p:spTree>
    <p:extLst>
      <p:ext uri="{BB962C8B-B14F-4D97-AF65-F5344CB8AC3E}">
        <p14:creationId xmlns:p14="http://schemas.microsoft.com/office/powerpoint/2010/main" val="150720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391D-D2C7-B838-622D-08ECDAF72537}"/>
              </a:ext>
            </a:extLst>
          </p:cNvPr>
          <p:cNvSpPr>
            <a:spLocks noGrp="1"/>
          </p:cNvSpPr>
          <p:nvPr>
            <p:ph type="title"/>
          </p:nvPr>
        </p:nvSpPr>
        <p:spPr>
          <a:xfrm>
            <a:off x="838201" y="341398"/>
            <a:ext cx="3888526" cy="1008352"/>
          </a:xfrm>
        </p:spPr>
        <p:txBody>
          <a:bodyPr>
            <a:normAutofit fontScale="90000"/>
          </a:bodyPr>
          <a:lstStyle/>
          <a:p>
            <a:r>
              <a:rPr lang="en-IN" dirty="0"/>
              <a:t>High Level Trigger</a:t>
            </a:r>
          </a:p>
        </p:txBody>
      </p:sp>
      <p:sp>
        <p:nvSpPr>
          <p:cNvPr id="3" name="Content Placeholder 2">
            <a:extLst>
              <a:ext uri="{FF2B5EF4-FFF2-40B4-BE49-F238E27FC236}">
                <a16:creationId xmlns:a16="http://schemas.microsoft.com/office/drawing/2014/main" id="{B287CA40-81A1-8C48-4D8D-BEC9C29BFCA0}"/>
              </a:ext>
            </a:extLst>
          </p:cNvPr>
          <p:cNvSpPr>
            <a:spLocks noGrp="1"/>
          </p:cNvSpPr>
          <p:nvPr>
            <p:ph idx="1"/>
          </p:nvPr>
        </p:nvSpPr>
        <p:spPr>
          <a:xfrm>
            <a:off x="785112" y="1238865"/>
            <a:ext cx="4392560" cy="5277737"/>
          </a:xfrm>
        </p:spPr>
        <p:txBody>
          <a:bodyPr>
            <a:normAutofit/>
          </a:bodyPr>
          <a:lstStyle/>
          <a:p>
            <a:r>
              <a:rPr lang="en-IN" sz="1800" dirty="0"/>
              <a:t>HLT is a software based processing system which employs commercial microprocessor based farms for trigger. The trigger farm is composed of about 2000 PCs.</a:t>
            </a:r>
          </a:p>
          <a:p>
            <a:r>
              <a:rPr lang="en-IN" sz="1800" dirty="0"/>
              <a:t>HLT takes information from L1 at 100 kHz and makes selections to produce a final rate of about 800Hz.</a:t>
            </a:r>
          </a:p>
          <a:p>
            <a:r>
              <a:rPr lang="en-IN" sz="1800" dirty="0"/>
              <a:t>HLT is much slower than L1 and has to account for possible failures of computing nodes.</a:t>
            </a:r>
          </a:p>
          <a:p>
            <a:r>
              <a:rPr lang="en-IN" sz="1800" dirty="0"/>
              <a:t>HLT builds one full event from the event fragments it gets as input.</a:t>
            </a:r>
          </a:p>
          <a:p>
            <a:r>
              <a:rPr lang="en-IN" sz="1800" dirty="0"/>
              <a:t>HLT is also responsible for Jet Reconstruction.</a:t>
            </a:r>
          </a:p>
        </p:txBody>
      </p:sp>
      <p:pic>
        <p:nvPicPr>
          <p:cNvPr id="6" name="Picture 5" descr="A close-up of a server&#10;&#10;Description automatically generated with low confidence">
            <a:extLst>
              <a:ext uri="{FF2B5EF4-FFF2-40B4-BE49-F238E27FC236}">
                <a16:creationId xmlns:a16="http://schemas.microsoft.com/office/drawing/2014/main" id="{4817872F-A3CE-7E17-A1A4-C7EADC56B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7897" y="213580"/>
            <a:ext cx="4369957" cy="5847776"/>
          </a:xfrm>
          <a:prstGeom prst="rect">
            <a:avLst/>
          </a:prstGeom>
        </p:spPr>
      </p:pic>
      <p:sp>
        <p:nvSpPr>
          <p:cNvPr id="7" name="TextBox 6">
            <a:extLst>
              <a:ext uri="{FF2B5EF4-FFF2-40B4-BE49-F238E27FC236}">
                <a16:creationId xmlns:a16="http://schemas.microsoft.com/office/drawing/2014/main" id="{E7C1BA42-C372-5D87-6BA6-33DCB6B712B3}"/>
              </a:ext>
            </a:extLst>
          </p:cNvPr>
          <p:cNvSpPr txBox="1"/>
          <p:nvPr/>
        </p:nvSpPr>
        <p:spPr>
          <a:xfrm>
            <a:off x="8288593" y="6257227"/>
            <a:ext cx="2487561" cy="369332"/>
          </a:xfrm>
          <a:prstGeom prst="rect">
            <a:avLst/>
          </a:prstGeom>
          <a:noFill/>
        </p:spPr>
        <p:txBody>
          <a:bodyPr wrap="square" rtlCol="0">
            <a:spAutoFit/>
          </a:bodyPr>
          <a:lstStyle/>
          <a:p>
            <a:r>
              <a:rPr lang="en-IN" dirty="0"/>
              <a:t>An HLT rack</a:t>
            </a:r>
          </a:p>
        </p:txBody>
      </p:sp>
    </p:spTree>
    <p:extLst>
      <p:ext uri="{BB962C8B-B14F-4D97-AF65-F5344CB8AC3E}">
        <p14:creationId xmlns:p14="http://schemas.microsoft.com/office/powerpoint/2010/main" val="2395634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DA0-EB3A-BD03-4C09-BC930D4B88FA}"/>
              </a:ext>
            </a:extLst>
          </p:cNvPr>
          <p:cNvSpPr>
            <a:spLocks noGrp="1"/>
          </p:cNvSpPr>
          <p:nvPr>
            <p:ph type="title"/>
          </p:nvPr>
        </p:nvSpPr>
        <p:spPr>
          <a:xfrm>
            <a:off x="522093" y="284479"/>
            <a:ext cx="3715610" cy="625116"/>
          </a:xfrm>
        </p:spPr>
        <p:txBody>
          <a:bodyPr>
            <a:normAutofit/>
          </a:bodyPr>
          <a:lstStyle/>
          <a:p>
            <a:r>
              <a:rPr lang="en-IN" sz="3600" dirty="0">
                <a:solidFill>
                  <a:schemeClr val="tx2"/>
                </a:solidFill>
              </a:rPr>
              <a:t>References</a:t>
            </a:r>
          </a:p>
        </p:txBody>
      </p:sp>
      <p:sp>
        <p:nvSpPr>
          <p:cNvPr id="3" name="Content Placeholder 2">
            <a:extLst>
              <a:ext uri="{FF2B5EF4-FFF2-40B4-BE49-F238E27FC236}">
                <a16:creationId xmlns:a16="http://schemas.microsoft.com/office/drawing/2014/main" id="{FDDE9C26-1FC4-3E76-2C7B-1BF0A96F5FDA}"/>
              </a:ext>
            </a:extLst>
          </p:cNvPr>
          <p:cNvSpPr>
            <a:spLocks noGrp="1"/>
          </p:cNvSpPr>
          <p:nvPr>
            <p:ph idx="1"/>
          </p:nvPr>
        </p:nvSpPr>
        <p:spPr>
          <a:xfrm>
            <a:off x="207461" y="909595"/>
            <a:ext cx="11476867" cy="5776340"/>
          </a:xfrm>
        </p:spPr>
        <p:txBody>
          <a:bodyPr anchor="ctr">
            <a:normAutofit/>
          </a:bodyPr>
          <a:lstStyle/>
          <a:p>
            <a:pPr marL="0" indent="0">
              <a:buNone/>
            </a:pPr>
            <a:r>
              <a:rPr lang="en-IN" sz="1800" dirty="0">
                <a:solidFill>
                  <a:schemeClr val="tx2"/>
                </a:solidFill>
              </a:rPr>
              <a:t>1.</a:t>
            </a:r>
            <a:r>
              <a:rPr lang="en-US" sz="1800" dirty="0">
                <a:solidFill>
                  <a:schemeClr val="tx2"/>
                </a:solidFill>
              </a:rPr>
              <a:t>V. Khachatryan, et al. "The CMS trigger system". Journal of Instrumentation 12. 01(2017): P01020–P01020.</a:t>
            </a:r>
          </a:p>
          <a:p>
            <a:pPr marL="0" indent="0">
              <a:buNone/>
            </a:pPr>
            <a:r>
              <a:rPr lang="en-IN" sz="1800" dirty="0">
                <a:solidFill>
                  <a:schemeClr val="tx2"/>
                </a:solidFill>
              </a:rPr>
              <a:t>2. Collaboration, SMS &amp; Warsaw, CMS &amp; Pozniak, Krzysztof &amp; Romaniuk, Ryszard &amp; Zabolotny, Wojciech. (2010). Commissioning of CMS HLT. Journal of Instrumentation. 5. T03005. 10.1088/1748-0221/5/03/T03005. </a:t>
            </a:r>
          </a:p>
          <a:p>
            <a:pPr marL="0" indent="0">
              <a:buNone/>
            </a:pPr>
            <a:r>
              <a:rPr lang="en-IN" sz="1800" dirty="0">
                <a:solidFill>
                  <a:schemeClr val="tx2"/>
                </a:solidFill>
              </a:rPr>
              <a:t>3. Brooke, James &amp; Cussans, David &amp; Frazier, Ricky &amp; Heath, G &amp; Machin, D &amp; Newbold, D &amp; Galagadera, S &amp; Madani, Sadaf &amp; Shah, Abid. (2023). Hardware and Firmware for the CMS Global Calorimeter Trigger.</a:t>
            </a:r>
          </a:p>
          <a:p>
            <a:pPr marL="0" indent="0">
              <a:buNone/>
            </a:pPr>
            <a:r>
              <a:rPr lang="en-IN" sz="1800" dirty="0">
                <a:solidFill>
                  <a:schemeClr val="tx2"/>
                </a:solidFill>
              </a:rPr>
              <a:t>4. Manfred Jeitler on </a:t>
            </a:r>
            <a:r>
              <a:rPr lang="en-IN" sz="1800" dirty="0">
                <a:solidFill>
                  <a:schemeClr val="tx2"/>
                </a:solidFill>
                <a:hlinkClick r:id="rId2"/>
              </a:rPr>
              <a:t>https://cms.cern/news/real-time-analysis-cms-level-1-trigger </a:t>
            </a:r>
            <a:endParaRPr lang="en-IN" sz="1800" dirty="0">
              <a:solidFill>
                <a:schemeClr val="tx2"/>
              </a:solidFill>
            </a:endParaRPr>
          </a:p>
          <a:p>
            <a:pPr marL="0" indent="0">
              <a:buNone/>
            </a:pPr>
            <a:r>
              <a:rPr lang="en-IN" sz="1800" dirty="0">
                <a:solidFill>
                  <a:schemeClr val="tx2"/>
                </a:solidFill>
              </a:rPr>
              <a:t>5. Nil Valls on </a:t>
            </a:r>
            <a:r>
              <a:rPr lang="en-IN" sz="1800" dirty="0">
                <a:solidFill>
                  <a:schemeClr val="tx2"/>
                </a:solidFill>
                <a:hlinkClick r:id="rId3"/>
              </a:rPr>
              <a:t>http://www.nilvalls.com/compact-muon-solenoid-up-close-and-personal/</a:t>
            </a:r>
            <a:endParaRPr lang="en-IN" sz="1800" dirty="0">
              <a:solidFill>
                <a:schemeClr val="tx2"/>
              </a:solidFill>
            </a:endParaRPr>
          </a:p>
          <a:p>
            <a:pPr marL="0" indent="0">
              <a:buNone/>
            </a:pPr>
            <a:r>
              <a:rPr lang="en-IN" sz="1800" dirty="0">
                <a:solidFill>
                  <a:schemeClr val="tx2"/>
                </a:solidFill>
              </a:rPr>
              <a:t>6. </a:t>
            </a:r>
            <a:r>
              <a:rPr lang="en-US" sz="1800" dirty="0">
                <a:solidFill>
                  <a:schemeClr val="tx2"/>
                </a:solidFill>
              </a:rPr>
              <a:t>Search of Large Extra Dimensions in                  final state in pp collisions with the CMS Detector at the LHC, Dr. Bhawna </a:t>
            </a:r>
            <a:r>
              <a:rPr lang="en-US" sz="1800" dirty="0" err="1">
                <a:solidFill>
                  <a:schemeClr val="tx2"/>
                </a:solidFill>
              </a:rPr>
              <a:t>Gomber</a:t>
            </a:r>
            <a:endParaRPr lang="en-IN" sz="1800" dirty="0">
              <a:solidFill>
                <a:schemeClr val="tx2"/>
              </a:solidFill>
            </a:endParaRPr>
          </a:p>
        </p:txBody>
      </p:sp>
      <p:pic>
        <p:nvPicPr>
          <p:cNvPr id="4100" name="Picture 4">
            <a:extLst>
              <a:ext uri="{FF2B5EF4-FFF2-40B4-BE49-F238E27FC236}">
                <a16:creationId xmlns:a16="http://schemas.microsoft.com/office/drawing/2014/main" id="{A693B7DA-8306-F58F-9B9B-9CDD72153CDE}"/>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5490" y="4729485"/>
            <a:ext cx="781028" cy="287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22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A74700A8-2A99-D79A-3C1B-4465C17F7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043" y="3984253"/>
            <a:ext cx="3717289" cy="1838704"/>
          </a:xfrm>
          <a:prstGeom prst="rect">
            <a:avLst/>
          </a:prstGeom>
        </p:spPr>
      </p:pic>
      <p:sp>
        <p:nvSpPr>
          <p:cNvPr id="2" name="Slide Number Placeholder 1">
            <a:extLst>
              <a:ext uri="{FF2B5EF4-FFF2-40B4-BE49-F238E27FC236}">
                <a16:creationId xmlns:a16="http://schemas.microsoft.com/office/drawing/2014/main" id="{796869C2-0DDC-ED73-3638-B9B700BEF902}"/>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7</a:t>
            </a:fld>
            <a:endParaRPr lang="en-IN" dirty="0">
              <a:solidFill>
                <a:srgbClr val="1656A1"/>
              </a:solidFill>
            </a:endParaRPr>
          </a:p>
        </p:txBody>
      </p:sp>
      <p:sp>
        <p:nvSpPr>
          <p:cNvPr id="3" name="Date Placeholder 2">
            <a:extLst>
              <a:ext uri="{FF2B5EF4-FFF2-40B4-BE49-F238E27FC236}">
                <a16:creationId xmlns:a16="http://schemas.microsoft.com/office/drawing/2014/main" id="{41CEC723-8379-1300-68C4-2A3C09455B19}"/>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ABE1CAF1-EAE5-AF59-37C7-253476E9BC1C}"/>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F01B4609-708C-B653-7900-151B3C3322CB}"/>
              </a:ext>
            </a:extLst>
          </p:cNvPr>
          <p:cNvSpPr>
            <a:spLocks noGrp="1"/>
          </p:cNvSpPr>
          <p:nvPr>
            <p:ph type="title"/>
          </p:nvPr>
        </p:nvSpPr>
        <p:spPr>
          <a:xfrm>
            <a:off x="270933" y="273417"/>
            <a:ext cx="4179770" cy="685429"/>
          </a:xfrm>
        </p:spPr>
        <p:txBody>
          <a:bodyPr>
            <a:normAutofit/>
          </a:bodyPr>
          <a:lstStyle/>
          <a:p>
            <a:r>
              <a:rPr lang="en-IN" sz="2400" dirty="0"/>
              <a:t>The Large Hadron Collider (LHC)</a:t>
            </a:r>
          </a:p>
        </p:txBody>
      </p:sp>
      <p:pic>
        <p:nvPicPr>
          <p:cNvPr id="1026" name="Picture 2" descr="Could The Large Hadron Collider Make An Earth-Killing Black Hole?">
            <a:extLst>
              <a:ext uri="{FF2B5EF4-FFF2-40B4-BE49-F238E27FC236}">
                <a16:creationId xmlns:a16="http://schemas.microsoft.com/office/drawing/2014/main" id="{9CBB21D1-14B3-F54E-497B-A13840E187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932" y="958846"/>
            <a:ext cx="7620000" cy="2657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ERN - Wikipedia">
            <a:extLst>
              <a:ext uri="{FF2B5EF4-FFF2-40B4-BE49-F238E27FC236}">
                <a16:creationId xmlns:a16="http://schemas.microsoft.com/office/drawing/2014/main" id="{79C28927-F7ED-3E4A-95D8-661118930E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9010" y="211189"/>
            <a:ext cx="720933" cy="7209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643B2F7-D872-D639-A81D-C600B6CB93C6}"/>
              </a:ext>
            </a:extLst>
          </p:cNvPr>
          <p:cNvSpPr txBox="1"/>
          <p:nvPr/>
        </p:nvSpPr>
        <p:spPr>
          <a:xfrm>
            <a:off x="0" y="3726611"/>
            <a:ext cx="4757476" cy="2260121"/>
          </a:xfrm>
          <a:prstGeom prst="rect">
            <a:avLst/>
          </a:prstGeom>
        </p:spPr>
        <p:txBody>
          <a:bodyPr vert="horz" wrap="square" lIns="91440" tIns="45720" rIns="91440" bIns="45720" rtlCol="0" anchor="ctr">
            <a:noAutofit/>
          </a:bodyPr>
          <a:lstStyle/>
          <a:p>
            <a:pPr marL="685800" indent="-685800">
              <a:buFont typeface="Arial" panose="020B0604020202020204" pitchFamily="34" charset="0"/>
              <a:buChar char="•"/>
            </a:pPr>
            <a:r>
              <a:rPr lang="en-IN" sz="1400" dirty="0"/>
              <a:t>Large Hadron Collider (LHC) regulated by the European Organization for Nuclear Research.(</a:t>
            </a:r>
            <a:r>
              <a:rPr lang="en-IN" sz="1400" b="1" dirty="0"/>
              <a:t>CERN</a:t>
            </a:r>
            <a:r>
              <a:rPr lang="en-IN" sz="1400" dirty="0"/>
              <a:t>)</a:t>
            </a:r>
          </a:p>
          <a:p>
            <a:pPr marL="685800" indent="-685800">
              <a:buFont typeface="Arial" panose="020B0604020202020204" pitchFamily="34" charset="0"/>
              <a:buChar char="•"/>
            </a:pPr>
            <a:r>
              <a:rPr lang="en-IN" sz="1400" b="1" dirty="0"/>
              <a:t>Proton-Proton collisions </a:t>
            </a:r>
            <a:r>
              <a:rPr lang="en-IN" sz="1400" dirty="0"/>
              <a:t>happen every 25ns 24/7 .</a:t>
            </a:r>
          </a:p>
          <a:p>
            <a:pPr marL="685800" indent="-685800">
              <a:buFont typeface="Arial" panose="020B0604020202020204" pitchFamily="34" charset="0"/>
              <a:buChar char="•"/>
            </a:pPr>
            <a:r>
              <a:rPr lang="en-IN" sz="1400" dirty="0"/>
              <a:t>Based at the French-Swiss border near </a:t>
            </a:r>
            <a:r>
              <a:rPr lang="en-IN" sz="1400" b="1" dirty="0"/>
              <a:t>Geneva</a:t>
            </a:r>
            <a:r>
              <a:rPr lang="en-IN" sz="1400" dirty="0"/>
              <a:t>.</a:t>
            </a:r>
          </a:p>
          <a:p>
            <a:pPr marL="685800" indent="-685800">
              <a:buFont typeface="Arial" panose="020B0604020202020204" pitchFamily="34" charset="0"/>
              <a:buChar char="•"/>
            </a:pPr>
            <a:r>
              <a:rPr lang="en-IN" sz="1400" dirty="0"/>
              <a:t>Two proton beams accelerated to a centre of mass energy of </a:t>
            </a:r>
            <a:r>
              <a:rPr lang="en-IN" sz="1400" b="1" dirty="0"/>
              <a:t>13.6 </a:t>
            </a:r>
            <a:r>
              <a:rPr lang="en-IN" sz="1400" b="1" dirty="0" err="1"/>
              <a:t>TeV</a:t>
            </a:r>
            <a:r>
              <a:rPr lang="en-IN" sz="1400" b="1" dirty="0"/>
              <a:t> </a:t>
            </a:r>
            <a:r>
              <a:rPr lang="en-IN" sz="1400" dirty="0"/>
              <a:t>are made to collide at four locations. </a:t>
            </a:r>
          </a:p>
          <a:p>
            <a:pPr marL="685800" indent="-685800">
              <a:buFont typeface="Arial" panose="020B0604020202020204" pitchFamily="34" charset="0"/>
              <a:buChar char="•"/>
            </a:pPr>
            <a:r>
              <a:rPr lang="en-IN" sz="1400" dirty="0"/>
              <a:t>Detectors surround these four interaction points; these detectors are </a:t>
            </a:r>
            <a:r>
              <a:rPr lang="en-IN" sz="1400" b="1" dirty="0"/>
              <a:t>ALICE, ATLAS, CMS and </a:t>
            </a:r>
            <a:r>
              <a:rPr lang="en-IN" sz="1400" b="1" dirty="0" err="1"/>
              <a:t>LHCb</a:t>
            </a:r>
            <a:r>
              <a:rPr lang="en-IN" sz="1400" b="1" dirty="0"/>
              <a:t> </a:t>
            </a:r>
            <a:r>
              <a:rPr lang="en-IN" sz="1400" dirty="0"/>
              <a:t>.</a:t>
            </a:r>
          </a:p>
          <a:p>
            <a:pPr marL="685800" indent="-685800">
              <a:buFont typeface="Arial" panose="020B0604020202020204" pitchFamily="34" charset="0"/>
              <a:buChar char="•"/>
            </a:pPr>
            <a:endParaRPr lang="en-IN" sz="1400" dirty="0"/>
          </a:p>
        </p:txBody>
      </p:sp>
      <p:pic>
        <p:nvPicPr>
          <p:cNvPr id="6" name="Picture 2" descr="Schematic view of the CMS detector.">
            <a:extLst>
              <a:ext uri="{FF2B5EF4-FFF2-40B4-BE49-F238E27FC236}">
                <a16:creationId xmlns:a16="http://schemas.microsoft.com/office/drawing/2014/main" id="{73C31295-C6C8-EA28-9FE2-596912B9EB7A}"/>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890932" y="1237954"/>
            <a:ext cx="4287642" cy="2401079"/>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63A6EC53-6B7F-F6E0-37C9-03649747DBA4}"/>
              </a:ext>
            </a:extLst>
          </p:cNvPr>
          <p:cNvSpPr/>
          <p:nvPr/>
        </p:nvSpPr>
        <p:spPr>
          <a:xfrm>
            <a:off x="7125822" y="1325532"/>
            <a:ext cx="1035698" cy="19803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pic>
        <p:nvPicPr>
          <p:cNvPr id="15" name="Picture 14" descr="A colorful circle with red lines&#10;&#10;Description automatically generated">
            <a:extLst>
              <a:ext uri="{FF2B5EF4-FFF2-40B4-BE49-F238E27FC236}">
                <a16:creationId xmlns:a16="http://schemas.microsoft.com/office/drawing/2014/main" id="{8A53E213-7660-5517-E34B-EA4FB00315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18182" y="232229"/>
            <a:ext cx="684802" cy="685429"/>
          </a:xfrm>
          <a:prstGeom prst="rect">
            <a:avLst/>
          </a:prstGeom>
        </p:spPr>
      </p:pic>
      <p:sp>
        <p:nvSpPr>
          <p:cNvPr id="16" name="TextBox 15">
            <a:extLst>
              <a:ext uri="{FF2B5EF4-FFF2-40B4-BE49-F238E27FC236}">
                <a16:creationId xmlns:a16="http://schemas.microsoft.com/office/drawing/2014/main" id="{38C0412E-75A2-42AB-1A1E-D81A7356410E}"/>
              </a:ext>
            </a:extLst>
          </p:cNvPr>
          <p:cNvSpPr txBox="1"/>
          <p:nvPr/>
        </p:nvSpPr>
        <p:spPr>
          <a:xfrm>
            <a:off x="4760929" y="3664501"/>
            <a:ext cx="7266229" cy="2260121"/>
          </a:xfrm>
          <a:prstGeom prst="rect">
            <a:avLst/>
          </a:prstGeom>
        </p:spPr>
        <p:txBody>
          <a:bodyPr vert="horz" wrap="square" lIns="91440" tIns="45720" rIns="91440" bIns="45720" rtlCol="0" anchor="ctr">
            <a:noAutofit/>
          </a:bodyPr>
          <a:lstStyle/>
          <a:p>
            <a:endParaRPr lang="en-IN" sz="1400" dirty="0"/>
          </a:p>
          <a:p>
            <a:pPr marL="685800" indent="-685800">
              <a:buFont typeface="Arial" panose="020B0604020202020204" pitchFamily="34" charset="0"/>
              <a:buChar char="•"/>
            </a:pPr>
            <a:endParaRPr lang="en-IN" sz="1400" dirty="0"/>
          </a:p>
        </p:txBody>
      </p:sp>
      <p:sp>
        <p:nvSpPr>
          <p:cNvPr id="18" name="TextBox 17">
            <a:extLst>
              <a:ext uri="{FF2B5EF4-FFF2-40B4-BE49-F238E27FC236}">
                <a16:creationId xmlns:a16="http://schemas.microsoft.com/office/drawing/2014/main" id="{526C0FFB-91D2-BD5E-D46A-04ABDB4ACEC1}"/>
              </a:ext>
            </a:extLst>
          </p:cNvPr>
          <p:cNvSpPr txBox="1"/>
          <p:nvPr/>
        </p:nvSpPr>
        <p:spPr>
          <a:xfrm>
            <a:off x="4757476" y="3888985"/>
            <a:ext cx="4103495" cy="1600438"/>
          </a:xfrm>
          <a:prstGeom prst="rect">
            <a:avLst/>
          </a:prstGeom>
          <a:noFill/>
        </p:spPr>
        <p:txBody>
          <a:bodyPr wrap="square">
            <a:spAutoFit/>
          </a:bodyPr>
          <a:lstStyle/>
          <a:p>
            <a:pPr marL="285750" indent="-285750">
              <a:buFont typeface="Arial" panose="020B0604020202020204" pitchFamily="34" charset="0"/>
              <a:buChar char="•"/>
            </a:pPr>
            <a:r>
              <a:rPr lang="en-IN" sz="1400" b="1" dirty="0"/>
              <a:t>CMS</a:t>
            </a:r>
            <a:r>
              <a:rPr lang="en-IN" sz="1400" dirty="0"/>
              <a:t> is a </a:t>
            </a:r>
            <a:r>
              <a:rPr lang="en-IN" sz="1400" b="1" dirty="0"/>
              <a:t>general-purpose detector</a:t>
            </a:r>
          </a:p>
          <a:p>
            <a:pPr marL="285750" indent="-285750">
              <a:buFont typeface="Arial" panose="020B0604020202020204" pitchFamily="34" charset="0"/>
              <a:buChar char="•"/>
            </a:pPr>
            <a:r>
              <a:rPr lang="en-US" sz="1400" dirty="0"/>
              <a:t>CMS uses a </a:t>
            </a:r>
            <a:r>
              <a:rPr lang="en-US" sz="1400" b="1" dirty="0"/>
              <a:t>powerful solenoid magnet </a:t>
            </a:r>
            <a:r>
              <a:rPr lang="en-US" sz="1400" dirty="0"/>
              <a:t>which helped to design the detector in a “compact” form</a:t>
            </a:r>
            <a:r>
              <a:rPr lang="en-IN" sz="1400" dirty="0"/>
              <a:t>.</a:t>
            </a:r>
          </a:p>
          <a:p>
            <a:pPr marL="285750" indent="-285750">
              <a:buFont typeface="Arial" panose="020B0604020202020204" pitchFamily="34" charset="0"/>
              <a:buChar char="•"/>
            </a:pPr>
            <a:r>
              <a:rPr lang="en-IN" sz="1400" dirty="0"/>
              <a:t>Its located </a:t>
            </a:r>
            <a:r>
              <a:rPr lang="en-IN" sz="1400" b="1" dirty="0"/>
              <a:t>100m underground </a:t>
            </a:r>
            <a:r>
              <a:rPr lang="en-IN" sz="1400" dirty="0"/>
              <a:t>and provides a good charged particle identification and energy resolution.</a:t>
            </a:r>
          </a:p>
        </p:txBody>
      </p:sp>
      <p:sp>
        <p:nvSpPr>
          <p:cNvPr id="19" name="Title 4">
            <a:extLst>
              <a:ext uri="{FF2B5EF4-FFF2-40B4-BE49-F238E27FC236}">
                <a16:creationId xmlns:a16="http://schemas.microsoft.com/office/drawing/2014/main" id="{0001C138-E422-63BB-8673-431361B7A33D}"/>
              </a:ext>
            </a:extLst>
          </p:cNvPr>
          <p:cNvSpPr txBox="1">
            <a:spLocks/>
          </p:cNvSpPr>
          <p:nvPr/>
        </p:nvSpPr>
        <p:spPr>
          <a:xfrm>
            <a:off x="4216398" y="273299"/>
            <a:ext cx="6378870" cy="68542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rgbClr val="1656A1"/>
                </a:solidFill>
                <a:latin typeface="+mj-lt"/>
                <a:ea typeface="+mj-ea"/>
                <a:cs typeface="+mj-cs"/>
              </a:defRPr>
            </a:lvl1pPr>
          </a:lstStyle>
          <a:p>
            <a:r>
              <a:rPr lang="en-IN" sz="2400" dirty="0"/>
              <a:t>and the Compact Muon Solenoid (CMS)</a:t>
            </a:r>
          </a:p>
        </p:txBody>
      </p:sp>
      <p:sp>
        <p:nvSpPr>
          <p:cNvPr id="20" name="TextBox 19">
            <a:extLst>
              <a:ext uri="{FF2B5EF4-FFF2-40B4-BE49-F238E27FC236}">
                <a16:creationId xmlns:a16="http://schemas.microsoft.com/office/drawing/2014/main" id="{57D10413-36C9-8D47-4B05-9336FDC70477}"/>
              </a:ext>
            </a:extLst>
          </p:cNvPr>
          <p:cNvSpPr txBox="1"/>
          <p:nvPr/>
        </p:nvSpPr>
        <p:spPr>
          <a:xfrm>
            <a:off x="253043" y="5835691"/>
            <a:ext cx="9286248" cy="276999"/>
          </a:xfrm>
          <a:prstGeom prst="rect">
            <a:avLst/>
          </a:prstGeom>
          <a:noFill/>
        </p:spPr>
        <p:txBody>
          <a:bodyPr wrap="square" rtlCol="0">
            <a:spAutoFit/>
          </a:bodyPr>
          <a:lstStyle/>
          <a:p>
            <a:r>
              <a:rPr lang="en-US" sz="1200" dirty="0"/>
              <a:t>Focardi, Ettore. (2012). Status of the CMS Detector. Physics Procedia. 37. 119-127. 10.1016/j.phpro.2012.02.363. </a:t>
            </a:r>
            <a:endParaRPr lang="en-IN" sz="1200" dirty="0"/>
          </a:p>
        </p:txBody>
      </p:sp>
    </p:spTree>
    <p:extLst>
      <p:ext uri="{BB962C8B-B14F-4D97-AF65-F5344CB8AC3E}">
        <p14:creationId xmlns:p14="http://schemas.microsoft.com/office/powerpoint/2010/main" val="299984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ADB1EF-F1EE-8B46-480F-A4C7BD31B565}"/>
              </a:ext>
            </a:extLst>
          </p:cNvPr>
          <p:cNvPicPr>
            <a:picLocks noChangeAspect="1"/>
          </p:cNvPicPr>
          <p:nvPr/>
        </p:nvPicPr>
        <p:blipFill rotWithShape="1">
          <a:blip r:embed="rId2"/>
          <a:srcRect t="5763" r="7067" b="7298"/>
          <a:stretch/>
        </p:blipFill>
        <p:spPr>
          <a:xfrm>
            <a:off x="6989442" y="2684793"/>
            <a:ext cx="3465773" cy="3242227"/>
          </a:xfrm>
          <a:prstGeom prst="rect">
            <a:avLst/>
          </a:prstGeom>
        </p:spPr>
      </p:pic>
      <p:sp>
        <p:nvSpPr>
          <p:cNvPr id="2" name="Slide Number Placeholder 1">
            <a:extLst>
              <a:ext uri="{FF2B5EF4-FFF2-40B4-BE49-F238E27FC236}">
                <a16:creationId xmlns:a16="http://schemas.microsoft.com/office/drawing/2014/main" id="{484BB925-498E-A58C-C1E0-9D41ABBECB6E}"/>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8</a:t>
            </a:fld>
            <a:endParaRPr lang="en-IN" dirty="0">
              <a:solidFill>
                <a:srgbClr val="1656A1"/>
              </a:solidFill>
            </a:endParaRPr>
          </a:p>
        </p:txBody>
      </p:sp>
      <p:sp>
        <p:nvSpPr>
          <p:cNvPr id="3" name="Date Placeholder 2">
            <a:extLst>
              <a:ext uri="{FF2B5EF4-FFF2-40B4-BE49-F238E27FC236}">
                <a16:creationId xmlns:a16="http://schemas.microsoft.com/office/drawing/2014/main" id="{142B0BCE-AEC8-364E-4BA3-8C6218F446CE}"/>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353D8138-97B2-0BE2-9C8C-730AEC9FAA07}"/>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A2FB706B-DA87-9B76-C22C-B7140CFE8F33}"/>
              </a:ext>
            </a:extLst>
          </p:cNvPr>
          <p:cNvSpPr>
            <a:spLocks noGrp="1"/>
          </p:cNvSpPr>
          <p:nvPr>
            <p:ph type="title"/>
          </p:nvPr>
        </p:nvSpPr>
        <p:spPr/>
        <p:txBody>
          <a:bodyPr>
            <a:normAutofit fontScale="90000"/>
          </a:bodyPr>
          <a:lstStyle/>
          <a:p>
            <a:r>
              <a:rPr lang="en-IN" dirty="0"/>
              <a:t>Signal and Background</a:t>
            </a:r>
          </a:p>
        </p:txBody>
      </p:sp>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91BC4357-2532-6B30-239D-9869FAAD396D}"/>
                  </a:ext>
                </a:extLst>
              </p:cNvPr>
              <p:cNvSpPr>
                <a:spLocks noGrp="1"/>
              </p:cNvSpPr>
              <p:nvPr>
                <p:ph type="body" sz="quarter" idx="13"/>
              </p:nvPr>
            </p:nvSpPr>
            <p:spPr>
              <a:xfrm>
                <a:off x="448731" y="1207483"/>
                <a:ext cx="5469471" cy="4784725"/>
              </a:xfrm>
            </p:spPr>
            <p:txBody>
              <a:bodyPr>
                <a:normAutofit/>
              </a:bodyPr>
              <a:lstStyle/>
              <a:p>
                <a:r>
                  <a:rPr lang="en-IN" sz="2000" dirty="0"/>
                  <a:t>The signal region can be divided into two regions depending upon the Lorentz </a:t>
                </a:r>
                <a:r>
                  <a:rPr lang="en-IN" sz="2000" b="1" dirty="0"/>
                  <a:t>boost </a:t>
                </a:r>
                <a:r>
                  <a:rPr lang="en-IN" sz="2000" dirty="0"/>
                  <a:t>the initial Higgs:</a:t>
                </a:r>
              </a:p>
              <a:p>
                <a:pPr lvl="1"/>
                <a:r>
                  <a:rPr lang="en-IN" sz="2000" dirty="0"/>
                  <a:t>Resolved (two AK4Jets)</a:t>
                </a:r>
              </a:p>
              <a:p>
                <a:pPr lvl="1"/>
                <a:r>
                  <a:rPr lang="en-IN" sz="2000" dirty="0"/>
                  <a:t>Boosted (one AK8 </a:t>
                </a:r>
                <a:r>
                  <a:rPr lang="en-IN" sz="2000" dirty="0" err="1"/>
                  <a:t>FatJet</a:t>
                </a:r>
                <a:r>
                  <a:rPr lang="en-IN" sz="2000" dirty="0"/>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These jets are classified using various Jet reconstruction algorithms depending upon their</a:t>
                </a:r>
                <a:r>
                  <a:rPr lang="en-IN" sz="2000" dirty="0">
                    <a:solidFill>
                      <a:prstClr val="black"/>
                    </a:solidFill>
                    <a:latin typeface="Calibri" panose="020F0502020204030204"/>
                  </a:rPr>
                  <a:t> cone radii (</a:t>
                </a:r>
                <a14:m>
                  <m:oMath xmlns:m="http://schemas.openxmlformats.org/officeDocument/2006/math">
                    <m:r>
                      <m:rPr>
                        <m:sty m:val="p"/>
                      </m:rPr>
                      <a:rPr lang="en-IN" sz="2000" b="0" i="0" smtClean="0">
                        <a:solidFill>
                          <a:prstClr val="black"/>
                        </a:solidFill>
                        <a:latin typeface="Cambria Math" panose="02040503050406030204" pitchFamily="18" charset="0"/>
                      </a:rPr>
                      <m:t>Δ</m:t>
                    </m:r>
                    <m:r>
                      <a:rPr lang="en-IN" sz="2000" b="0" i="1" smtClean="0">
                        <a:solidFill>
                          <a:prstClr val="black"/>
                        </a:solidFill>
                        <a:latin typeface="Cambria Math" panose="02040503050406030204" pitchFamily="18" charset="0"/>
                      </a:rPr>
                      <m:t>𝑅</m:t>
                    </m:r>
                  </m:oMath>
                </a14:m>
                <a:r>
                  <a:rPr lang="en-IN" sz="2000" dirty="0">
                    <a:solidFill>
                      <a:prstClr val="black"/>
                    </a:solidFill>
                    <a:latin typeface="Calibri" panose="020F0502020204030204"/>
                  </a:rPr>
                  <a:t>) values.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IN" sz="2000" dirty="0">
                    <a:solidFill>
                      <a:prstClr val="black"/>
                    </a:solidFill>
                    <a:latin typeface="Calibri" panose="020F0502020204030204"/>
                  </a:rPr>
                  <a:t>These jets are then </a:t>
                </a:r>
                <a:r>
                  <a:rPr lang="en-IN" sz="2000" b="1" dirty="0">
                    <a:solidFill>
                      <a:prstClr val="black"/>
                    </a:solidFill>
                    <a:latin typeface="Calibri" panose="020F0502020204030204"/>
                  </a:rPr>
                  <a:t>tagged</a:t>
                </a:r>
                <a:r>
                  <a:rPr lang="en-IN" sz="2000" dirty="0">
                    <a:solidFill>
                      <a:prstClr val="black"/>
                    </a:solidFill>
                    <a:latin typeface="Calibri" panose="020F0502020204030204"/>
                  </a:rPr>
                  <a:t> using </a:t>
                </a:r>
                <a:r>
                  <a:rPr lang="en-IN" sz="2000" b="1" dirty="0">
                    <a:solidFill>
                      <a:prstClr val="black"/>
                    </a:solidFill>
                    <a:latin typeface="Calibri" panose="020F0502020204030204"/>
                  </a:rPr>
                  <a:t>a deep learning model </a:t>
                </a:r>
                <a:r>
                  <a:rPr lang="en-IN" sz="2000" dirty="0">
                    <a:solidFill>
                      <a:prstClr val="black"/>
                    </a:solidFill>
                    <a:latin typeface="Calibri" panose="020F0502020204030204"/>
                  </a:rPr>
                  <a:t>which assigns flavours to the jets.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IN" sz="2000" b="1" dirty="0">
                    <a:solidFill>
                      <a:prstClr val="black"/>
                    </a:solidFill>
                    <a:latin typeface="Calibri" panose="020F0502020204030204"/>
                  </a:rPr>
                  <a:t>b-jets</a:t>
                </a:r>
                <a:r>
                  <a:rPr lang="en-IN" sz="2000" dirty="0">
                    <a:solidFill>
                      <a:prstClr val="black"/>
                    </a:solidFill>
                    <a:latin typeface="Calibri" panose="020F0502020204030204"/>
                  </a:rPr>
                  <a:t> are chosen using a “</a:t>
                </a:r>
                <a:r>
                  <a:rPr lang="en-IN" sz="2000" b="1" dirty="0">
                    <a:solidFill>
                      <a:prstClr val="black"/>
                    </a:solidFill>
                    <a:latin typeface="Calibri" panose="020F0502020204030204"/>
                  </a:rPr>
                  <a:t>score</a:t>
                </a:r>
                <a:r>
                  <a:rPr lang="en-IN" sz="2000" dirty="0">
                    <a:solidFill>
                      <a:prstClr val="black"/>
                    </a:solidFill>
                    <a:latin typeface="Calibri" panose="020F0502020204030204"/>
                  </a:rPr>
                  <a:t>” which  determines the efficiency of the selection. </a:t>
                </a:r>
              </a:p>
            </p:txBody>
          </p:sp>
        </mc:Choice>
        <mc:Fallback xmlns="">
          <p:sp>
            <p:nvSpPr>
              <p:cNvPr id="6" name="Text Placeholder 5">
                <a:extLst>
                  <a:ext uri="{FF2B5EF4-FFF2-40B4-BE49-F238E27FC236}">
                    <a16:creationId xmlns:a16="http://schemas.microsoft.com/office/drawing/2014/main" id="{91BC4357-2532-6B30-239D-9869FAAD396D}"/>
                  </a:ext>
                </a:extLst>
              </p:cNvPr>
              <p:cNvSpPr>
                <a:spLocks noGrp="1" noRot="1" noChangeAspect="1" noMove="1" noResize="1" noEditPoints="1" noAdjustHandles="1" noChangeArrowheads="1" noChangeShapeType="1" noTextEdit="1"/>
              </p:cNvSpPr>
              <p:nvPr>
                <p:ph type="body" sz="quarter" idx="13"/>
              </p:nvPr>
            </p:nvSpPr>
            <p:spPr>
              <a:xfrm>
                <a:off x="448731" y="1207483"/>
                <a:ext cx="5469471" cy="4784725"/>
              </a:xfrm>
              <a:blipFill>
                <a:blip r:embed="rId3"/>
                <a:stretch>
                  <a:fillRect l="-1003" t="-1274" r="-1784"/>
                </a:stretch>
              </a:blipFill>
            </p:spPr>
            <p:txBody>
              <a:bodyPr/>
              <a:lstStyle/>
              <a:p>
                <a:r>
                  <a:rPr lang="en-IN">
                    <a:noFill/>
                  </a:rPr>
                  <a:t> </a:t>
                </a:r>
              </a:p>
            </p:txBody>
          </p:sp>
        </mc:Fallback>
      </mc:AlternateContent>
      <p:pic>
        <p:nvPicPr>
          <p:cNvPr id="3074" name="Picture 2" descr="Performance of jet flavour algorithms: ML to calibrate ML in data | CMS  Experiment">
            <a:extLst>
              <a:ext uri="{FF2B5EF4-FFF2-40B4-BE49-F238E27FC236}">
                <a16:creationId xmlns:a16="http://schemas.microsoft.com/office/drawing/2014/main" id="{86D8B327-5C04-6068-6585-FB4EEAC65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798" y="486735"/>
            <a:ext cx="5060991" cy="21980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F070855-A2E8-423F-4CC0-F95EAA472EA5}"/>
              </a:ext>
            </a:extLst>
          </p:cNvPr>
          <p:cNvSpPr txBox="1"/>
          <p:nvPr/>
        </p:nvSpPr>
        <p:spPr>
          <a:xfrm>
            <a:off x="10558732" y="2898111"/>
            <a:ext cx="1423359" cy="912787"/>
          </a:xfrm>
          <a:prstGeom prst="rect">
            <a:avLst/>
          </a:prstGeom>
        </p:spPr>
        <p:txBody>
          <a:bodyPr vert="horz" wrap="square" lIns="91440" tIns="45720" rIns="91440" bIns="45720" rtlCol="0" anchor="ctr">
            <a:noAutofit/>
          </a:bodyPr>
          <a:lstStyle/>
          <a:p>
            <a:pPr algn="ctr"/>
            <a:r>
              <a:rPr lang="en-IN" sz="2400" dirty="0"/>
              <a:t>2018 DATA</a:t>
            </a:r>
          </a:p>
        </p:txBody>
      </p:sp>
      <p:sp>
        <p:nvSpPr>
          <p:cNvPr id="9" name="TextBox 8">
            <a:extLst>
              <a:ext uri="{FF2B5EF4-FFF2-40B4-BE49-F238E27FC236}">
                <a16:creationId xmlns:a16="http://schemas.microsoft.com/office/drawing/2014/main" id="{6A520E83-1FD0-81F5-B8C5-89DD56D40B6D}"/>
              </a:ext>
            </a:extLst>
          </p:cNvPr>
          <p:cNvSpPr txBox="1"/>
          <p:nvPr/>
        </p:nvSpPr>
        <p:spPr>
          <a:xfrm>
            <a:off x="10506973" y="3810898"/>
            <a:ext cx="1526875" cy="724619"/>
          </a:xfrm>
          <a:prstGeom prst="rect">
            <a:avLst/>
          </a:prstGeom>
        </p:spPr>
        <p:txBody>
          <a:bodyPr vert="horz" wrap="square" lIns="91440" tIns="45720" rIns="91440" bIns="45720" rtlCol="0" anchor="ctr">
            <a:noAutofit/>
          </a:bodyPr>
          <a:lstStyle/>
          <a:p>
            <a:pPr algn="ctr"/>
            <a:r>
              <a:rPr lang="en-IN" sz="1600" dirty="0"/>
              <a:t>1 Million events processed</a:t>
            </a:r>
          </a:p>
        </p:txBody>
      </p:sp>
      <p:sp>
        <p:nvSpPr>
          <p:cNvPr id="10" name="TextBox 9">
            <a:extLst>
              <a:ext uri="{FF2B5EF4-FFF2-40B4-BE49-F238E27FC236}">
                <a16:creationId xmlns:a16="http://schemas.microsoft.com/office/drawing/2014/main" id="{587F785D-F70F-F1D3-F414-D33ABDF13DC6}"/>
              </a:ext>
            </a:extLst>
          </p:cNvPr>
          <p:cNvSpPr txBox="1"/>
          <p:nvPr/>
        </p:nvSpPr>
        <p:spPr>
          <a:xfrm>
            <a:off x="6716486" y="273417"/>
            <a:ext cx="1469571" cy="213318"/>
          </a:xfrm>
          <a:prstGeom prst="rect">
            <a:avLst/>
          </a:prstGeom>
        </p:spPr>
        <p:txBody>
          <a:bodyPr vert="horz" wrap="square" lIns="91440" tIns="45720" rIns="91440" bIns="45720" rtlCol="0" anchor="ctr">
            <a:noAutofit/>
          </a:bodyPr>
          <a:lstStyle/>
          <a:p>
            <a:pPr algn="ctr"/>
            <a:r>
              <a:rPr lang="en-IN" dirty="0"/>
              <a:t>Resolved</a:t>
            </a:r>
          </a:p>
        </p:txBody>
      </p:sp>
      <p:sp>
        <p:nvSpPr>
          <p:cNvPr id="11" name="TextBox 10">
            <a:extLst>
              <a:ext uri="{FF2B5EF4-FFF2-40B4-BE49-F238E27FC236}">
                <a16:creationId xmlns:a16="http://schemas.microsoft.com/office/drawing/2014/main" id="{9FC7D829-8C07-0D1E-BBBD-4E1D0FF728B2}"/>
              </a:ext>
            </a:extLst>
          </p:cNvPr>
          <p:cNvSpPr txBox="1"/>
          <p:nvPr/>
        </p:nvSpPr>
        <p:spPr>
          <a:xfrm>
            <a:off x="10307906" y="380076"/>
            <a:ext cx="1469571" cy="213318"/>
          </a:xfrm>
          <a:prstGeom prst="rect">
            <a:avLst/>
          </a:prstGeom>
        </p:spPr>
        <p:txBody>
          <a:bodyPr vert="horz" wrap="square" lIns="91440" tIns="45720" rIns="91440" bIns="45720" rtlCol="0" anchor="ctr">
            <a:noAutofit/>
          </a:bodyPr>
          <a:lstStyle/>
          <a:p>
            <a:pPr algn="ctr"/>
            <a:r>
              <a:rPr lang="en-IN" dirty="0"/>
              <a:t>Boosted</a:t>
            </a:r>
          </a:p>
        </p:txBody>
      </p:sp>
    </p:spTree>
    <p:extLst>
      <p:ext uri="{BB962C8B-B14F-4D97-AF65-F5344CB8AC3E}">
        <p14:creationId xmlns:p14="http://schemas.microsoft.com/office/powerpoint/2010/main" val="2179764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4BB925-498E-A58C-C1E0-9D41ABBECB6E}"/>
              </a:ext>
            </a:extLst>
          </p:cNvPr>
          <p:cNvSpPr>
            <a:spLocks noGrp="1"/>
          </p:cNvSpPr>
          <p:nvPr>
            <p:ph type="sldNum" sz="quarter" idx="12"/>
          </p:nvPr>
        </p:nvSpPr>
        <p:spPr/>
        <p:txBody>
          <a:bodyPr/>
          <a:lstStyle/>
          <a:p>
            <a:pPr algn="l"/>
            <a:fld id="{70DAB970-4866-4E2C-8628-2A72CE00425E}" type="slidenum">
              <a:rPr lang="en-IN" smtClean="0">
                <a:solidFill>
                  <a:srgbClr val="1656A1"/>
                </a:solidFill>
              </a:rPr>
              <a:pPr algn="l"/>
              <a:t>9</a:t>
            </a:fld>
            <a:endParaRPr lang="en-IN" dirty="0">
              <a:solidFill>
                <a:srgbClr val="1656A1"/>
              </a:solidFill>
            </a:endParaRPr>
          </a:p>
        </p:txBody>
      </p:sp>
      <p:sp>
        <p:nvSpPr>
          <p:cNvPr id="3" name="Date Placeholder 2">
            <a:extLst>
              <a:ext uri="{FF2B5EF4-FFF2-40B4-BE49-F238E27FC236}">
                <a16:creationId xmlns:a16="http://schemas.microsoft.com/office/drawing/2014/main" id="{142B0BCE-AEC8-364E-4BA3-8C6218F446CE}"/>
              </a:ext>
            </a:extLst>
          </p:cNvPr>
          <p:cNvSpPr>
            <a:spLocks noGrp="1"/>
          </p:cNvSpPr>
          <p:nvPr>
            <p:ph type="dt" sz="half" idx="10"/>
          </p:nvPr>
        </p:nvSpPr>
        <p:spPr/>
        <p:txBody>
          <a:bodyPr/>
          <a:lstStyle/>
          <a:p>
            <a:fld id="{ACE1510A-9FBA-434A-9DD7-ABB307BF142F}" type="datetime3">
              <a:rPr lang="en-IN" sz="1300" smtClean="0">
                <a:solidFill>
                  <a:srgbClr val="1656A1"/>
                </a:solidFill>
              </a:rPr>
              <a:t>22 January 2024</a:t>
            </a:fld>
            <a:endParaRPr lang="en-IN" sz="1300" dirty="0">
              <a:solidFill>
                <a:srgbClr val="1656A1"/>
              </a:solidFill>
            </a:endParaRPr>
          </a:p>
        </p:txBody>
      </p:sp>
      <p:sp>
        <p:nvSpPr>
          <p:cNvPr id="4" name="Footer Placeholder 3">
            <a:extLst>
              <a:ext uri="{FF2B5EF4-FFF2-40B4-BE49-F238E27FC236}">
                <a16:creationId xmlns:a16="http://schemas.microsoft.com/office/drawing/2014/main" id="{353D8138-97B2-0BE2-9C8C-730AEC9FAA07}"/>
              </a:ext>
            </a:extLst>
          </p:cNvPr>
          <p:cNvSpPr>
            <a:spLocks noGrp="1"/>
          </p:cNvSpPr>
          <p:nvPr>
            <p:ph type="ftr" sz="quarter" idx="11"/>
          </p:nvPr>
        </p:nvSpPr>
        <p:spPr/>
        <p:txBody>
          <a:bodyPr/>
          <a:lstStyle/>
          <a:p>
            <a:pPr algn="l"/>
            <a:r>
              <a:rPr lang="en-IN" sz="1300">
                <a:solidFill>
                  <a:srgbClr val="1656A1"/>
                </a:solidFill>
              </a:rPr>
              <a:t>Prayag Yadav | School of Physics</a:t>
            </a:r>
            <a:endParaRPr lang="en-IN" sz="1300" dirty="0">
              <a:solidFill>
                <a:srgbClr val="1656A1"/>
              </a:solidFill>
            </a:endParaRPr>
          </a:p>
        </p:txBody>
      </p:sp>
      <p:sp>
        <p:nvSpPr>
          <p:cNvPr id="5" name="Title 4">
            <a:extLst>
              <a:ext uri="{FF2B5EF4-FFF2-40B4-BE49-F238E27FC236}">
                <a16:creationId xmlns:a16="http://schemas.microsoft.com/office/drawing/2014/main" id="{A2FB706B-DA87-9B76-C22C-B7140CFE8F33}"/>
              </a:ext>
            </a:extLst>
          </p:cNvPr>
          <p:cNvSpPr>
            <a:spLocks noGrp="1"/>
          </p:cNvSpPr>
          <p:nvPr>
            <p:ph type="title"/>
          </p:nvPr>
        </p:nvSpPr>
        <p:spPr/>
        <p:txBody>
          <a:bodyPr>
            <a:normAutofit fontScale="90000"/>
          </a:bodyPr>
          <a:lstStyle/>
          <a:p>
            <a:r>
              <a:rPr lang="en-IN" dirty="0"/>
              <a:t>Signal and Background</a:t>
            </a:r>
          </a:p>
        </p:txBody>
      </p:sp>
      <p:sp>
        <p:nvSpPr>
          <p:cNvPr id="6" name="Text Placeholder 5">
            <a:extLst>
              <a:ext uri="{FF2B5EF4-FFF2-40B4-BE49-F238E27FC236}">
                <a16:creationId xmlns:a16="http://schemas.microsoft.com/office/drawing/2014/main" id="{91BC4357-2532-6B30-239D-9869FAAD396D}"/>
              </a:ext>
            </a:extLst>
          </p:cNvPr>
          <p:cNvSpPr>
            <a:spLocks noGrp="1"/>
          </p:cNvSpPr>
          <p:nvPr>
            <p:ph type="body" sz="quarter" idx="13"/>
          </p:nvPr>
        </p:nvSpPr>
        <p:spPr>
          <a:xfrm>
            <a:off x="448731" y="1207483"/>
            <a:ext cx="5469471" cy="4784725"/>
          </a:xfrm>
        </p:spPr>
        <p:txBody>
          <a:bodyPr>
            <a:normAutofit/>
          </a:bodyPr>
          <a:lstStyle/>
          <a:p>
            <a:r>
              <a:rPr lang="en-IN" sz="2000" dirty="0">
                <a:solidFill>
                  <a:prstClr val="black"/>
                </a:solidFill>
                <a:latin typeface="Calibri" panose="020F0502020204030204"/>
              </a:rPr>
              <a:t>The </a:t>
            </a:r>
            <a:r>
              <a:rPr lang="en-IN" sz="2000" b="1" dirty="0">
                <a:solidFill>
                  <a:prstClr val="black"/>
                </a:solidFill>
                <a:latin typeface="Calibri" panose="020F0502020204030204"/>
              </a:rPr>
              <a:t>backgrounds</a:t>
            </a:r>
            <a:r>
              <a:rPr lang="en-IN" sz="2000" dirty="0">
                <a:solidFill>
                  <a:prstClr val="black"/>
                </a:solidFill>
                <a:latin typeface="Calibri" panose="020F0502020204030204"/>
              </a:rPr>
              <a:t> which </a:t>
            </a:r>
            <a:r>
              <a:rPr lang="en-IN" sz="2000" b="1" dirty="0">
                <a:solidFill>
                  <a:prstClr val="black"/>
                </a:solidFill>
                <a:latin typeface="Calibri" panose="020F0502020204030204"/>
              </a:rPr>
              <a:t>mimic</a:t>
            </a:r>
            <a:r>
              <a:rPr lang="en-IN" sz="2000" dirty="0">
                <a:solidFill>
                  <a:prstClr val="black"/>
                </a:solidFill>
                <a:latin typeface="Calibri" panose="020F0502020204030204"/>
              </a:rPr>
              <a:t> the </a:t>
            </a:r>
            <a:r>
              <a:rPr lang="en-IN" sz="2000" dirty="0" err="1">
                <a:solidFill>
                  <a:prstClr val="black"/>
                </a:solidFill>
                <a:latin typeface="Calibri" panose="020F0502020204030204"/>
              </a:rPr>
              <a:t>dijet</a:t>
            </a:r>
            <a:r>
              <a:rPr lang="en-IN" sz="2000" dirty="0">
                <a:solidFill>
                  <a:prstClr val="black"/>
                </a:solidFill>
                <a:latin typeface="Calibri" panose="020F0502020204030204"/>
              </a:rPr>
              <a:t> and missing transverse energy </a:t>
            </a:r>
            <a:r>
              <a:rPr lang="en-IN" sz="2000" b="1" dirty="0">
                <a:solidFill>
                  <a:prstClr val="black"/>
                </a:solidFill>
                <a:latin typeface="Calibri" panose="020F0502020204030204"/>
              </a:rPr>
              <a:t>signal</a:t>
            </a:r>
            <a:r>
              <a:rPr lang="en-IN" sz="2000" dirty="0">
                <a:solidFill>
                  <a:prstClr val="black"/>
                </a:solidFill>
                <a:latin typeface="Calibri" panose="020F0502020204030204"/>
              </a:rPr>
              <a:t> are :</a:t>
            </a:r>
          </a:p>
          <a:p>
            <a:pPr lvl="1"/>
            <a:r>
              <a:rPr lang="en-US" sz="2000" dirty="0">
                <a:solidFill>
                  <a:prstClr val="black"/>
                </a:solidFill>
                <a:latin typeface="Calibri" panose="020F0502020204030204"/>
              </a:rPr>
              <a:t>Z(</a:t>
            </a:r>
            <a:r>
              <a:rPr lang="en-US" sz="2000" dirty="0" err="1">
                <a:solidFill>
                  <a:prstClr val="black"/>
                </a:solidFill>
                <a:latin typeface="Calibri" panose="020F0502020204030204"/>
              </a:rPr>
              <a:t>νν</a:t>
            </a:r>
            <a:r>
              <a:rPr lang="en-US" sz="2000" dirty="0">
                <a:solidFill>
                  <a:prstClr val="black"/>
                </a:solidFill>
                <a:latin typeface="Calibri" panose="020F0502020204030204"/>
              </a:rPr>
              <a:t>)+jets</a:t>
            </a:r>
          </a:p>
          <a:p>
            <a:pPr lvl="1"/>
            <a:r>
              <a:rPr lang="en-US" sz="2000" dirty="0" err="1">
                <a:solidFill>
                  <a:prstClr val="black"/>
                </a:solidFill>
                <a:latin typeface="Calibri" panose="020F0502020204030204"/>
              </a:rPr>
              <a:t>W+jets</a:t>
            </a:r>
            <a:endParaRPr lang="en-US" sz="2000" dirty="0">
              <a:solidFill>
                <a:prstClr val="black"/>
              </a:solidFill>
              <a:latin typeface="Calibri" panose="020F0502020204030204"/>
            </a:endParaRPr>
          </a:p>
          <a:p>
            <a:pPr lvl="1"/>
            <a:r>
              <a:rPr lang="en-US" sz="2000" dirty="0" err="1">
                <a:solidFill>
                  <a:prstClr val="black"/>
                </a:solidFill>
                <a:latin typeface="Calibri" panose="020F0502020204030204"/>
              </a:rPr>
              <a:t>Drell</a:t>
            </a:r>
            <a:r>
              <a:rPr lang="en-US" sz="2000" dirty="0">
                <a:solidFill>
                  <a:prstClr val="black"/>
                </a:solidFill>
                <a:latin typeface="Calibri" panose="020F0502020204030204"/>
              </a:rPr>
              <a:t>-Yan(DY)+jets</a:t>
            </a:r>
          </a:p>
          <a:p>
            <a:pPr lvl="1"/>
            <a:r>
              <a:rPr lang="en-US" sz="2000" dirty="0">
                <a:solidFill>
                  <a:prstClr val="black"/>
                </a:solidFill>
                <a:latin typeface="Calibri" panose="020F0502020204030204"/>
              </a:rPr>
              <a:t>Top quark pair production (</a:t>
            </a:r>
            <a:r>
              <a:rPr lang="en-US" sz="2000" dirty="0" err="1">
                <a:solidFill>
                  <a:prstClr val="black"/>
                </a:solidFill>
                <a:latin typeface="Calibri" panose="020F0502020204030204"/>
              </a:rPr>
              <a:t>tt</a:t>
            </a:r>
            <a:r>
              <a:rPr lang="en-US" sz="2000" dirty="0">
                <a:solidFill>
                  <a:prstClr val="black"/>
                </a:solidFill>
                <a:latin typeface="Calibri" panose="020F0502020204030204"/>
              </a:rPr>
              <a:t>)</a:t>
            </a:r>
          </a:p>
          <a:p>
            <a:pPr lvl="1"/>
            <a:r>
              <a:rPr lang="en-US" sz="2000" dirty="0">
                <a:solidFill>
                  <a:prstClr val="black"/>
                </a:solidFill>
                <a:latin typeface="Calibri" panose="020F0502020204030204"/>
              </a:rPr>
              <a:t>Single top production(ST)</a:t>
            </a:r>
          </a:p>
          <a:p>
            <a:pPr lvl="1"/>
            <a:r>
              <a:rPr lang="en-US" sz="2000" dirty="0">
                <a:solidFill>
                  <a:prstClr val="black"/>
                </a:solidFill>
                <a:latin typeface="Calibri" panose="020F0502020204030204"/>
              </a:rPr>
              <a:t>The production of the single top quark association with W boson (</a:t>
            </a:r>
            <a:r>
              <a:rPr lang="en-US" sz="2000" dirty="0" err="1">
                <a:solidFill>
                  <a:prstClr val="black"/>
                </a:solidFill>
                <a:latin typeface="Calibri" panose="020F0502020204030204"/>
              </a:rPr>
              <a:t>tW</a:t>
            </a:r>
            <a:r>
              <a:rPr lang="en-US" sz="2000" dirty="0">
                <a:solidFill>
                  <a:prstClr val="black"/>
                </a:solidFill>
                <a:latin typeface="Calibri" panose="020F0502020204030204"/>
              </a:rPr>
              <a:t>)</a:t>
            </a:r>
          </a:p>
          <a:p>
            <a:pPr lvl="1"/>
            <a:r>
              <a:rPr lang="en-US" sz="2000" dirty="0" err="1">
                <a:solidFill>
                  <a:prstClr val="black"/>
                </a:solidFill>
                <a:latin typeface="Calibri" panose="020F0502020204030204"/>
              </a:rPr>
              <a:t>Diboson</a:t>
            </a:r>
            <a:r>
              <a:rPr lang="en-US" sz="2000" dirty="0">
                <a:solidFill>
                  <a:prstClr val="black"/>
                </a:solidFill>
                <a:latin typeface="Calibri" panose="020F0502020204030204"/>
              </a:rPr>
              <a:t> (WW, WZ, ZZ)</a:t>
            </a:r>
          </a:p>
          <a:p>
            <a:pPr lvl="1"/>
            <a:r>
              <a:rPr lang="en-US" sz="2000" dirty="0">
                <a:solidFill>
                  <a:prstClr val="black"/>
                </a:solidFill>
                <a:latin typeface="Calibri" panose="020F0502020204030204"/>
              </a:rPr>
              <a:t>The associated production of a Higgs Boson with vector bosons (WH and ZH)</a:t>
            </a:r>
            <a:endParaRPr lang="en-IN" sz="2000" dirty="0">
              <a:solidFill>
                <a:prstClr val="black"/>
              </a:solidFill>
              <a:latin typeface="Calibri" panose="020F0502020204030204"/>
            </a:endParaRPr>
          </a:p>
        </p:txBody>
      </p:sp>
      <p:sp>
        <p:nvSpPr>
          <p:cNvPr id="7" name="TextBox 6">
            <a:extLst>
              <a:ext uri="{FF2B5EF4-FFF2-40B4-BE49-F238E27FC236}">
                <a16:creationId xmlns:a16="http://schemas.microsoft.com/office/drawing/2014/main" id="{CC21E56D-194B-CDCC-8746-BDE1BCB56967}"/>
              </a:ext>
            </a:extLst>
          </p:cNvPr>
          <p:cNvSpPr txBox="1"/>
          <p:nvPr/>
        </p:nvSpPr>
        <p:spPr>
          <a:xfrm>
            <a:off x="6273798" y="958846"/>
            <a:ext cx="5469471" cy="4784725"/>
          </a:xfrm>
          <a:prstGeom prst="rect">
            <a:avLst/>
          </a:prstGeom>
        </p:spPr>
        <p:txBody>
          <a:bodyPr vert="horz" wrap="square" lIns="91440" tIns="45720" rIns="91440" bIns="45720" rtlCol="0" anchor="ctr">
            <a:noAutofit/>
          </a:bodyPr>
          <a:lstStyle/>
          <a:p>
            <a:pPr marL="685800" indent="-685800">
              <a:buFont typeface="Arial" panose="020B0604020202020204" pitchFamily="34" charset="0"/>
              <a:buChar char="•"/>
            </a:pPr>
            <a:endParaRPr lang="en-IN" sz="2000" dirty="0"/>
          </a:p>
        </p:txBody>
      </p:sp>
      <p:sp>
        <p:nvSpPr>
          <p:cNvPr id="8" name="Text Placeholder 5">
            <a:extLst>
              <a:ext uri="{FF2B5EF4-FFF2-40B4-BE49-F238E27FC236}">
                <a16:creationId xmlns:a16="http://schemas.microsoft.com/office/drawing/2014/main" id="{056EA1D6-7C4F-BF99-0772-9E639F16B29B}"/>
              </a:ext>
            </a:extLst>
          </p:cNvPr>
          <p:cNvSpPr txBox="1">
            <a:spLocks/>
          </p:cNvSpPr>
          <p:nvPr/>
        </p:nvSpPr>
        <p:spPr>
          <a:xfrm>
            <a:off x="5918202" y="1124480"/>
            <a:ext cx="5469471" cy="4784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solidFill>
                  <a:prstClr val="black"/>
                </a:solidFill>
                <a:latin typeface="Calibri" panose="020F0502020204030204"/>
              </a:rPr>
              <a:t>These backgrounds are </a:t>
            </a:r>
            <a:r>
              <a:rPr lang="en-IN" sz="2000" b="1" dirty="0">
                <a:solidFill>
                  <a:prstClr val="black"/>
                </a:solidFill>
                <a:latin typeface="Calibri" panose="020F0502020204030204"/>
              </a:rPr>
              <a:t>estimated by </a:t>
            </a:r>
            <a:r>
              <a:rPr lang="en-IN" sz="2000" dirty="0">
                <a:solidFill>
                  <a:prstClr val="black"/>
                </a:solidFill>
                <a:latin typeface="Calibri" panose="020F0502020204030204"/>
              </a:rPr>
              <a:t>using samples generated by </a:t>
            </a:r>
            <a:r>
              <a:rPr lang="en-IN" sz="2000" b="1" dirty="0">
                <a:solidFill>
                  <a:prstClr val="black"/>
                </a:solidFill>
                <a:latin typeface="Calibri" panose="020F0502020204030204"/>
              </a:rPr>
              <a:t>Monte Carlo simulation</a:t>
            </a:r>
            <a:r>
              <a:rPr lang="en-IN" sz="2000" dirty="0">
                <a:solidFill>
                  <a:prstClr val="black"/>
                </a:solidFill>
                <a:latin typeface="Calibri" panose="020F0502020204030204"/>
              </a:rPr>
              <a:t> of the reactions.</a:t>
            </a:r>
          </a:p>
          <a:p>
            <a:r>
              <a:rPr lang="en-IN" sz="2000" dirty="0">
                <a:solidFill>
                  <a:prstClr val="black"/>
                </a:solidFill>
                <a:latin typeface="Calibri" panose="020F0502020204030204"/>
              </a:rPr>
              <a:t>In addition to background, the 2HDMa(or closely related </a:t>
            </a:r>
            <a:r>
              <a:rPr lang="en-IN" sz="2000" dirty="0" err="1">
                <a:solidFill>
                  <a:prstClr val="black"/>
                </a:solidFill>
                <a:latin typeface="Calibri" panose="020F0502020204030204"/>
              </a:rPr>
              <a:t>ZprimeBaryonic</a:t>
            </a:r>
            <a:r>
              <a:rPr lang="en-IN" sz="2000" dirty="0">
                <a:solidFill>
                  <a:prstClr val="black"/>
                </a:solidFill>
                <a:latin typeface="Calibri" panose="020F0502020204030204"/>
              </a:rPr>
              <a:t>) model is also available as a simulated sample.</a:t>
            </a:r>
          </a:p>
          <a:p>
            <a:endParaRPr lang="en-IN" sz="1600" dirty="0">
              <a:solidFill>
                <a:prstClr val="black"/>
              </a:solidFill>
              <a:latin typeface="Calibri" panose="020F0502020204030204"/>
            </a:endParaRPr>
          </a:p>
        </p:txBody>
      </p:sp>
    </p:spTree>
    <p:extLst>
      <p:ext uri="{BB962C8B-B14F-4D97-AF65-F5344CB8AC3E}">
        <p14:creationId xmlns:p14="http://schemas.microsoft.com/office/powerpoint/2010/main" val="108546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ctr">
          <a:defRPr sz="54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65c6759-e934-4301-b037-eb0f95aae58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B2BEA8F8303C41AA4D9C5A3A4DCA44" ma:contentTypeVersion="4" ma:contentTypeDescription="Create a new document." ma:contentTypeScope="" ma:versionID="6251586270c36fb3a2930610d9eccd50">
  <xsd:schema xmlns:xsd="http://www.w3.org/2001/XMLSchema" xmlns:xs="http://www.w3.org/2001/XMLSchema" xmlns:p="http://schemas.microsoft.com/office/2006/metadata/properties" xmlns:ns3="665c6759-e934-4301-b037-eb0f95aae584" targetNamespace="http://schemas.microsoft.com/office/2006/metadata/properties" ma:root="true" ma:fieldsID="8360b1963579068c071115a9a3614212" ns3:_="">
    <xsd:import namespace="665c6759-e934-4301-b037-eb0f95aae584"/>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5c6759-e934-4301-b037-eb0f95aae5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04759C-1D0D-45F2-AFEB-D85C5D706D8B}">
  <ds:schemaRefs>
    <ds:schemaRef ds:uri="665c6759-e934-4301-b037-eb0f95aae584"/>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purl.org/dc/dcmitype/"/>
    <ds:schemaRef ds:uri="http://purl.org/dc/elements/1.1/"/>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E90CB116-C33E-46B5-9071-49CA42C6C9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5c6759-e934-4301-b037-eb0f95aae5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BE9983D-B679-45DF-B038-54DB920BEE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1404</TotalTime>
  <Words>4915</Words>
  <Application>Microsoft Office PowerPoint</Application>
  <PresentationFormat>Widescreen</PresentationFormat>
  <Paragraphs>527</Paragraphs>
  <Slides>69</Slides>
  <Notes>8</Notes>
  <HiddenSlides>0</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69</vt:i4>
      </vt:variant>
    </vt:vector>
  </HeadingPairs>
  <TitlesOfParts>
    <vt:vector size="84" baseType="lpstr">
      <vt:lpstr>Aharoni</vt:lpstr>
      <vt:lpstr>-apple-system</vt:lpstr>
      <vt:lpstr>Arial</vt:lpstr>
      <vt:lpstr>Bahnschrift</vt:lpstr>
      <vt:lpstr>Calibri</vt:lpstr>
      <vt:lpstr>Calibri Light</vt:lpstr>
      <vt:lpstr>Cambria Math</vt:lpstr>
      <vt:lpstr>Comic Sans MS</vt:lpstr>
      <vt:lpstr>Lato</vt:lpstr>
      <vt:lpstr>Merriweather</vt:lpstr>
      <vt:lpstr>system-ui</vt:lpstr>
      <vt:lpstr>Times New Roman</vt:lpstr>
      <vt:lpstr>Office Theme</vt:lpstr>
      <vt:lpstr>Office Theme</vt:lpstr>
      <vt:lpstr>Office Theme</vt:lpstr>
      <vt:lpstr>PowerPoint Presentation</vt:lpstr>
      <vt:lpstr>What is Dark matter?</vt:lpstr>
      <vt:lpstr>Search for Dark Matter</vt:lpstr>
      <vt:lpstr>Collider Search: Mono-X Topology</vt:lpstr>
      <vt:lpstr>Mono Higgs Searches </vt:lpstr>
      <vt:lpstr>The 2HDMa Model</vt:lpstr>
      <vt:lpstr>The Large Hadron Collider (LHC)</vt:lpstr>
      <vt:lpstr>Signal and Background</vt:lpstr>
      <vt:lpstr>Signal and Background</vt:lpstr>
      <vt:lpstr>Analysis tools and Strategy</vt:lpstr>
      <vt:lpstr>B-Tag Score of all the jets</vt:lpstr>
      <vt:lpstr>Missing transverse energy (MET) p_T^miss</vt:lpstr>
      <vt:lpstr>Jet p_T </vt:lpstr>
      <vt:lpstr>Dijet Invariant Mass</vt:lpstr>
      <vt:lpstr>Current Status</vt:lpstr>
      <vt:lpstr>Future Aspects</vt:lpstr>
      <vt:lpstr>References</vt:lpstr>
      <vt:lpstr>“No man should escape our universities without knowing how little he knows.” ― J. Robert Oppenheimer</vt:lpstr>
      <vt:lpstr>Thank you for your attention.</vt:lpstr>
      <vt:lpstr>Backup Slides</vt:lpstr>
      <vt:lpstr>The Coordinate System</vt:lpstr>
      <vt:lpstr>The Coordinate System</vt:lpstr>
      <vt:lpstr>Evidences of Dark Matter</vt:lpstr>
      <vt:lpstr>Rotation Curves : Expectation</vt:lpstr>
      <vt:lpstr>Rotation Curves : Reality</vt:lpstr>
      <vt:lpstr>Rotation Curves :  Dark Matter to the rescue</vt:lpstr>
      <vt:lpstr>Gravitational lensing</vt:lpstr>
      <vt:lpstr>Astronomical Evidences:  Rotational Curves of Spiral Galaxies </vt:lpstr>
      <vt:lpstr>PowerPoint Presentation</vt:lpstr>
      <vt:lpstr>PowerPoint Presentation</vt:lpstr>
      <vt:lpstr>Evidences of Dark Matter</vt:lpstr>
      <vt:lpstr>Astronomical Evidences:  Gravitational Lensing </vt:lpstr>
      <vt:lpstr>Gravitational Lensing: Abell 1689</vt:lpstr>
      <vt:lpstr>But what is gravitational lensing?</vt:lpstr>
      <vt:lpstr>Gravitational Lensing:       Abell 1689</vt:lpstr>
      <vt:lpstr>Gravitational Lensing: Bullet Cluster</vt:lpstr>
      <vt:lpstr>PowerPoint Presentation</vt:lpstr>
      <vt:lpstr>Evidences of Dark Matter</vt:lpstr>
      <vt:lpstr>Cosmological Evidence:  Cosmic Microwave Background</vt:lpstr>
      <vt:lpstr>CMB: Cosmic Microwave Background</vt:lpstr>
      <vt:lpstr>PowerPoint Presentation</vt:lpstr>
      <vt:lpstr>PowerPoint Presentation</vt:lpstr>
      <vt:lpstr>PowerPoint Presentation</vt:lpstr>
      <vt:lpstr>Cosmic Microwave Background </vt:lpstr>
      <vt:lpstr>PowerPoint Presentation</vt:lpstr>
      <vt:lpstr>PowerPoint Presentation</vt:lpstr>
      <vt:lpstr>The CMS Detector</vt:lpstr>
      <vt:lpstr>PowerPoint Presentation</vt:lpstr>
      <vt:lpstr>PowerPoint Presentation</vt:lpstr>
      <vt:lpstr>Solenoid magnets</vt:lpstr>
      <vt:lpstr>Solenoid magnets</vt:lpstr>
      <vt:lpstr>Inner tracking system</vt:lpstr>
      <vt:lpstr>Inner tracking system</vt:lpstr>
      <vt:lpstr>Pixel Detector</vt:lpstr>
      <vt:lpstr>Pixel Detector</vt:lpstr>
      <vt:lpstr>Silicon Strip Tracker (SST)</vt:lpstr>
      <vt:lpstr>Silicon Strip Tracker (SST)</vt:lpstr>
      <vt:lpstr>Electromagnetic Calorimeter</vt:lpstr>
      <vt:lpstr>Electromagnetic Calorimeter</vt:lpstr>
      <vt:lpstr>Hadronic Calorimeter</vt:lpstr>
      <vt:lpstr>Hadronic Calorimeter</vt:lpstr>
      <vt:lpstr>The Muon System</vt:lpstr>
      <vt:lpstr>The Muon System</vt:lpstr>
      <vt:lpstr>The Trigger System and Data Acquisition</vt:lpstr>
      <vt:lpstr>PowerPoint Presentation</vt:lpstr>
      <vt:lpstr>L1 Trigger</vt:lpstr>
      <vt:lpstr>L1 Trigger</vt:lpstr>
      <vt:lpstr>High Level Trigger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Prayag Yadav</dc:creator>
  <cp:lastModifiedBy>Prayag Yadav</cp:lastModifiedBy>
  <cp:revision>5</cp:revision>
  <dcterms:created xsi:type="dcterms:W3CDTF">2023-07-21T06:13:41Z</dcterms:created>
  <dcterms:modified xsi:type="dcterms:W3CDTF">2024-01-22T13:09:53Z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0x010100B4B2BEA8F8303C41AA4D9C5A3A4DCA44</vt:lpwstr>
  </property>
</Properties>
</file>